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22" r:id="rId2"/>
  </p:sldMasterIdLst>
  <p:notesMasterIdLst>
    <p:notesMasterId r:id="rId23"/>
  </p:notesMasterIdLst>
  <p:sldIdLst>
    <p:sldId id="278" r:id="rId3"/>
    <p:sldId id="275" r:id="rId4"/>
    <p:sldId id="267" r:id="rId5"/>
    <p:sldId id="260" r:id="rId6"/>
    <p:sldId id="262" r:id="rId7"/>
    <p:sldId id="266" r:id="rId8"/>
    <p:sldId id="270" r:id="rId9"/>
    <p:sldId id="271" r:id="rId10"/>
    <p:sldId id="263" r:id="rId11"/>
    <p:sldId id="274" r:id="rId12"/>
    <p:sldId id="279" r:id="rId13"/>
    <p:sldId id="280" r:id="rId14"/>
    <p:sldId id="256" r:id="rId15"/>
    <p:sldId id="272" r:id="rId16"/>
    <p:sldId id="273" r:id="rId17"/>
    <p:sldId id="269" r:id="rId18"/>
    <p:sldId id="258" r:id="rId19"/>
    <p:sldId id="261" r:id="rId20"/>
    <p:sldId id="257" r:id="rId21"/>
    <p:sldId id="276"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46" autoAdjust="0"/>
  </p:normalViewPr>
  <p:slideViewPr>
    <p:cSldViewPr snapToGrid="0">
      <p:cViewPr varScale="1">
        <p:scale>
          <a:sx n="105" d="100"/>
          <a:sy n="105" d="100"/>
        </p:scale>
        <p:origin x="222"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ata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A0AF4-D556-425B-91F1-E09BBCEF45C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it-IT"/>
        </a:p>
      </dgm:t>
    </dgm:pt>
    <dgm:pt modelId="{6ECEDFD9-16A6-4663-AC39-661924F75FBE}">
      <dgm:prSet custT="1"/>
      <dgm:spPr/>
      <dgm:t>
        <a:bodyPr/>
        <a:lstStyle/>
        <a:p>
          <a:pPr algn="l" rtl="0"/>
          <a:r>
            <a:rPr lang="it-IT" sz="2000" dirty="0" smtClean="0"/>
            <a:t>UNIVERSALE </a:t>
          </a:r>
          <a:endParaRPr lang="it-IT" sz="2000" dirty="0"/>
        </a:p>
      </dgm:t>
    </dgm:pt>
    <dgm:pt modelId="{17E09852-55B7-4637-B752-39A4CDB4B89A}" type="parTrans" cxnId="{AAC176F5-42D1-46BA-A5FE-49EF2074E8F0}">
      <dgm:prSet/>
      <dgm:spPr/>
      <dgm:t>
        <a:bodyPr/>
        <a:lstStyle/>
        <a:p>
          <a:endParaRPr lang="it-IT"/>
        </a:p>
      </dgm:t>
    </dgm:pt>
    <dgm:pt modelId="{0F77B29D-077A-4C5B-98F6-A30240C27CBE}" type="sibTrans" cxnId="{AAC176F5-42D1-46BA-A5FE-49EF2074E8F0}">
      <dgm:prSet/>
      <dgm:spPr/>
      <dgm:t>
        <a:bodyPr/>
        <a:lstStyle/>
        <a:p>
          <a:endParaRPr lang="it-IT"/>
        </a:p>
      </dgm:t>
    </dgm:pt>
    <dgm:pt modelId="{2A2A0D31-CB48-4A84-A3C1-DA1EAE336A24}">
      <dgm:prSet/>
      <dgm:spPr/>
      <dgm:t>
        <a:bodyPr/>
        <a:lstStyle/>
        <a:p>
          <a:pPr rtl="0"/>
          <a:r>
            <a:rPr lang="it-IT" dirty="0" smtClean="0"/>
            <a:t>TUTTI</a:t>
          </a:r>
          <a:endParaRPr lang="it-IT" dirty="0"/>
        </a:p>
      </dgm:t>
    </dgm:pt>
    <dgm:pt modelId="{CD2ACAAF-794D-4E40-AED9-1081AA7392AC}" type="parTrans" cxnId="{7ED9DB7D-49A6-4990-A9B6-6C3246C969C3}">
      <dgm:prSet/>
      <dgm:spPr/>
      <dgm:t>
        <a:bodyPr/>
        <a:lstStyle/>
        <a:p>
          <a:endParaRPr lang="it-IT"/>
        </a:p>
      </dgm:t>
    </dgm:pt>
    <dgm:pt modelId="{0A488789-E7A6-46B4-9BC1-F15583221A25}" type="sibTrans" cxnId="{7ED9DB7D-49A6-4990-A9B6-6C3246C969C3}">
      <dgm:prSet/>
      <dgm:spPr/>
      <dgm:t>
        <a:bodyPr/>
        <a:lstStyle/>
        <a:p>
          <a:endParaRPr lang="it-IT"/>
        </a:p>
      </dgm:t>
    </dgm:pt>
    <dgm:pt modelId="{2CBA44DC-3037-481C-9CAC-F88B175A7F14}" type="pres">
      <dgm:prSet presAssocID="{A08A0AF4-D556-425B-91F1-E09BBCEF45C1}" presName="Name0" presStyleCnt="0">
        <dgm:presLayoutVars>
          <dgm:dir/>
          <dgm:resizeHandles val="exact"/>
        </dgm:presLayoutVars>
      </dgm:prSet>
      <dgm:spPr/>
      <dgm:t>
        <a:bodyPr/>
        <a:lstStyle/>
        <a:p>
          <a:endParaRPr lang="it-IT"/>
        </a:p>
      </dgm:t>
    </dgm:pt>
    <dgm:pt modelId="{39B486BA-EF3E-41DB-AE39-44974A4B4CB4}" type="pres">
      <dgm:prSet presAssocID="{6ECEDFD9-16A6-4663-AC39-661924F75FBE}" presName="parTxOnly" presStyleLbl="node1" presStyleIdx="0" presStyleCnt="2" custScaleX="181456">
        <dgm:presLayoutVars>
          <dgm:bulletEnabled val="1"/>
        </dgm:presLayoutVars>
      </dgm:prSet>
      <dgm:spPr/>
      <dgm:t>
        <a:bodyPr/>
        <a:lstStyle/>
        <a:p>
          <a:endParaRPr lang="it-IT"/>
        </a:p>
      </dgm:t>
    </dgm:pt>
    <dgm:pt modelId="{37270168-5F7A-4722-B870-1B84FD3EE1A3}" type="pres">
      <dgm:prSet presAssocID="{0F77B29D-077A-4C5B-98F6-A30240C27CBE}" presName="parSpace" presStyleCnt="0"/>
      <dgm:spPr/>
    </dgm:pt>
    <dgm:pt modelId="{889F0B64-A362-428E-B940-0DF7FA1193BF}" type="pres">
      <dgm:prSet presAssocID="{2A2A0D31-CB48-4A84-A3C1-DA1EAE336A24}" presName="parTxOnly" presStyleLbl="node1" presStyleIdx="1" presStyleCnt="2">
        <dgm:presLayoutVars>
          <dgm:bulletEnabled val="1"/>
        </dgm:presLayoutVars>
      </dgm:prSet>
      <dgm:spPr/>
      <dgm:t>
        <a:bodyPr/>
        <a:lstStyle/>
        <a:p>
          <a:endParaRPr lang="it-IT"/>
        </a:p>
      </dgm:t>
    </dgm:pt>
  </dgm:ptLst>
  <dgm:cxnLst>
    <dgm:cxn modelId="{7ED9DB7D-49A6-4990-A9B6-6C3246C969C3}" srcId="{A08A0AF4-D556-425B-91F1-E09BBCEF45C1}" destId="{2A2A0D31-CB48-4A84-A3C1-DA1EAE336A24}" srcOrd="1" destOrd="0" parTransId="{CD2ACAAF-794D-4E40-AED9-1081AA7392AC}" sibTransId="{0A488789-E7A6-46B4-9BC1-F15583221A25}"/>
    <dgm:cxn modelId="{72A4E84F-9541-4838-A651-291792BEA51B}" type="presOf" srcId="{6ECEDFD9-16A6-4663-AC39-661924F75FBE}" destId="{39B486BA-EF3E-41DB-AE39-44974A4B4CB4}" srcOrd="0" destOrd="0" presId="urn:microsoft.com/office/officeart/2005/8/layout/hChevron3"/>
    <dgm:cxn modelId="{FFAE4C9F-0F88-41A2-991B-72B9CFD7D6D3}" type="presOf" srcId="{2A2A0D31-CB48-4A84-A3C1-DA1EAE336A24}" destId="{889F0B64-A362-428E-B940-0DF7FA1193BF}" srcOrd="0" destOrd="0" presId="urn:microsoft.com/office/officeart/2005/8/layout/hChevron3"/>
    <dgm:cxn modelId="{98597D54-9F07-42A6-B2D6-C54ED6D8CB90}" type="presOf" srcId="{A08A0AF4-D556-425B-91F1-E09BBCEF45C1}" destId="{2CBA44DC-3037-481C-9CAC-F88B175A7F14}" srcOrd="0" destOrd="0" presId="urn:microsoft.com/office/officeart/2005/8/layout/hChevron3"/>
    <dgm:cxn modelId="{AAC176F5-42D1-46BA-A5FE-49EF2074E8F0}" srcId="{A08A0AF4-D556-425B-91F1-E09BBCEF45C1}" destId="{6ECEDFD9-16A6-4663-AC39-661924F75FBE}" srcOrd="0" destOrd="0" parTransId="{17E09852-55B7-4637-B752-39A4CDB4B89A}" sibTransId="{0F77B29D-077A-4C5B-98F6-A30240C27CBE}"/>
    <dgm:cxn modelId="{402C981D-DAC7-494C-AB5C-2B55E2448613}" type="presParOf" srcId="{2CBA44DC-3037-481C-9CAC-F88B175A7F14}" destId="{39B486BA-EF3E-41DB-AE39-44974A4B4CB4}" srcOrd="0" destOrd="0" presId="urn:microsoft.com/office/officeart/2005/8/layout/hChevron3"/>
    <dgm:cxn modelId="{0A8E05BF-55C7-4C3D-B5BC-59F69E22C116}" type="presParOf" srcId="{2CBA44DC-3037-481C-9CAC-F88B175A7F14}" destId="{37270168-5F7A-4722-B870-1B84FD3EE1A3}" srcOrd="1" destOrd="0" presId="urn:microsoft.com/office/officeart/2005/8/layout/hChevron3"/>
    <dgm:cxn modelId="{BE6CF985-B07D-469B-A0D6-58B16AE441FD}" type="presParOf" srcId="{2CBA44DC-3037-481C-9CAC-F88B175A7F14}" destId="{889F0B64-A362-428E-B940-0DF7FA1193BF}"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A0AF4-D556-425B-91F1-E09BBCEF45C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it-IT"/>
        </a:p>
      </dgm:t>
    </dgm:pt>
    <dgm:pt modelId="{6ECEDFD9-16A6-4663-AC39-661924F75FBE}">
      <dgm:prSet custT="1"/>
      <dgm:spPr/>
      <dgm:t>
        <a:bodyPr/>
        <a:lstStyle/>
        <a:p>
          <a:pPr algn="l" rtl="0"/>
          <a:r>
            <a:rPr lang="it-IT" sz="2000" dirty="0" smtClean="0"/>
            <a:t>SELETTIVA</a:t>
          </a:r>
          <a:r>
            <a:rPr lang="it-IT" sz="1600" dirty="0" smtClean="0"/>
            <a:t> </a:t>
          </a:r>
          <a:endParaRPr lang="it-IT" sz="1600" dirty="0"/>
        </a:p>
      </dgm:t>
    </dgm:pt>
    <dgm:pt modelId="{17E09852-55B7-4637-B752-39A4CDB4B89A}" type="parTrans" cxnId="{AAC176F5-42D1-46BA-A5FE-49EF2074E8F0}">
      <dgm:prSet/>
      <dgm:spPr/>
      <dgm:t>
        <a:bodyPr/>
        <a:lstStyle/>
        <a:p>
          <a:endParaRPr lang="it-IT"/>
        </a:p>
      </dgm:t>
    </dgm:pt>
    <dgm:pt modelId="{0F77B29D-077A-4C5B-98F6-A30240C27CBE}" type="sibTrans" cxnId="{AAC176F5-42D1-46BA-A5FE-49EF2074E8F0}">
      <dgm:prSet/>
      <dgm:spPr/>
      <dgm:t>
        <a:bodyPr/>
        <a:lstStyle/>
        <a:p>
          <a:endParaRPr lang="it-IT"/>
        </a:p>
      </dgm:t>
    </dgm:pt>
    <dgm:pt modelId="{2A2A0D31-CB48-4A84-A3C1-DA1EAE336A24}">
      <dgm:prSet/>
      <dgm:spPr/>
      <dgm:t>
        <a:bodyPr/>
        <a:lstStyle/>
        <a:p>
          <a:pPr rtl="0"/>
          <a:r>
            <a:rPr lang="it-IT" dirty="0" smtClean="0"/>
            <a:t>POPOLAZ. A RSCHIO</a:t>
          </a:r>
          <a:endParaRPr lang="it-IT" dirty="0"/>
        </a:p>
      </dgm:t>
    </dgm:pt>
    <dgm:pt modelId="{CD2ACAAF-794D-4E40-AED9-1081AA7392AC}" type="parTrans" cxnId="{7ED9DB7D-49A6-4990-A9B6-6C3246C969C3}">
      <dgm:prSet/>
      <dgm:spPr/>
      <dgm:t>
        <a:bodyPr/>
        <a:lstStyle/>
        <a:p>
          <a:endParaRPr lang="it-IT"/>
        </a:p>
      </dgm:t>
    </dgm:pt>
    <dgm:pt modelId="{0A488789-E7A6-46B4-9BC1-F15583221A25}" type="sibTrans" cxnId="{7ED9DB7D-49A6-4990-A9B6-6C3246C969C3}">
      <dgm:prSet/>
      <dgm:spPr/>
      <dgm:t>
        <a:bodyPr/>
        <a:lstStyle/>
        <a:p>
          <a:endParaRPr lang="it-IT"/>
        </a:p>
      </dgm:t>
    </dgm:pt>
    <dgm:pt modelId="{2CBA44DC-3037-481C-9CAC-F88B175A7F14}" type="pres">
      <dgm:prSet presAssocID="{A08A0AF4-D556-425B-91F1-E09BBCEF45C1}" presName="Name0" presStyleCnt="0">
        <dgm:presLayoutVars>
          <dgm:dir/>
          <dgm:resizeHandles val="exact"/>
        </dgm:presLayoutVars>
      </dgm:prSet>
      <dgm:spPr/>
      <dgm:t>
        <a:bodyPr/>
        <a:lstStyle/>
        <a:p>
          <a:endParaRPr lang="it-IT"/>
        </a:p>
      </dgm:t>
    </dgm:pt>
    <dgm:pt modelId="{39B486BA-EF3E-41DB-AE39-44974A4B4CB4}" type="pres">
      <dgm:prSet presAssocID="{6ECEDFD9-16A6-4663-AC39-661924F75FBE}" presName="parTxOnly" presStyleLbl="node1" presStyleIdx="0" presStyleCnt="2" custScaleX="181456">
        <dgm:presLayoutVars>
          <dgm:bulletEnabled val="1"/>
        </dgm:presLayoutVars>
      </dgm:prSet>
      <dgm:spPr/>
      <dgm:t>
        <a:bodyPr/>
        <a:lstStyle/>
        <a:p>
          <a:endParaRPr lang="it-IT"/>
        </a:p>
      </dgm:t>
    </dgm:pt>
    <dgm:pt modelId="{37270168-5F7A-4722-B870-1B84FD3EE1A3}" type="pres">
      <dgm:prSet presAssocID="{0F77B29D-077A-4C5B-98F6-A30240C27CBE}" presName="parSpace" presStyleCnt="0"/>
      <dgm:spPr/>
    </dgm:pt>
    <dgm:pt modelId="{889F0B64-A362-428E-B940-0DF7FA1193BF}" type="pres">
      <dgm:prSet presAssocID="{2A2A0D31-CB48-4A84-A3C1-DA1EAE336A24}" presName="parTxOnly" presStyleLbl="node1" presStyleIdx="1" presStyleCnt="2">
        <dgm:presLayoutVars>
          <dgm:bulletEnabled val="1"/>
        </dgm:presLayoutVars>
      </dgm:prSet>
      <dgm:spPr/>
      <dgm:t>
        <a:bodyPr/>
        <a:lstStyle/>
        <a:p>
          <a:endParaRPr lang="it-IT"/>
        </a:p>
      </dgm:t>
    </dgm:pt>
  </dgm:ptLst>
  <dgm:cxnLst>
    <dgm:cxn modelId="{7ED9DB7D-49A6-4990-A9B6-6C3246C969C3}" srcId="{A08A0AF4-D556-425B-91F1-E09BBCEF45C1}" destId="{2A2A0D31-CB48-4A84-A3C1-DA1EAE336A24}" srcOrd="1" destOrd="0" parTransId="{CD2ACAAF-794D-4E40-AED9-1081AA7392AC}" sibTransId="{0A488789-E7A6-46B4-9BC1-F15583221A25}"/>
    <dgm:cxn modelId="{72A4E84F-9541-4838-A651-291792BEA51B}" type="presOf" srcId="{6ECEDFD9-16A6-4663-AC39-661924F75FBE}" destId="{39B486BA-EF3E-41DB-AE39-44974A4B4CB4}" srcOrd="0" destOrd="0" presId="urn:microsoft.com/office/officeart/2005/8/layout/hChevron3"/>
    <dgm:cxn modelId="{FFAE4C9F-0F88-41A2-991B-72B9CFD7D6D3}" type="presOf" srcId="{2A2A0D31-CB48-4A84-A3C1-DA1EAE336A24}" destId="{889F0B64-A362-428E-B940-0DF7FA1193BF}" srcOrd="0" destOrd="0" presId="urn:microsoft.com/office/officeart/2005/8/layout/hChevron3"/>
    <dgm:cxn modelId="{98597D54-9F07-42A6-B2D6-C54ED6D8CB90}" type="presOf" srcId="{A08A0AF4-D556-425B-91F1-E09BBCEF45C1}" destId="{2CBA44DC-3037-481C-9CAC-F88B175A7F14}" srcOrd="0" destOrd="0" presId="urn:microsoft.com/office/officeart/2005/8/layout/hChevron3"/>
    <dgm:cxn modelId="{AAC176F5-42D1-46BA-A5FE-49EF2074E8F0}" srcId="{A08A0AF4-D556-425B-91F1-E09BBCEF45C1}" destId="{6ECEDFD9-16A6-4663-AC39-661924F75FBE}" srcOrd="0" destOrd="0" parTransId="{17E09852-55B7-4637-B752-39A4CDB4B89A}" sibTransId="{0F77B29D-077A-4C5B-98F6-A30240C27CBE}"/>
    <dgm:cxn modelId="{402C981D-DAC7-494C-AB5C-2B55E2448613}" type="presParOf" srcId="{2CBA44DC-3037-481C-9CAC-F88B175A7F14}" destId="{39B486BA-EF3E-41DB-AE39-44974A4B4CB4}" srcOrd="0" destOrd="0" presId="urn:microsoft.com/office/officeart/2005/8/layout/hChevron3"/>
    <dgm:cxn modelId="{0A8E05BF-55C7-4C3D-B5BC-59F69E22C116}" type="presParOf" srcId="{2CBA44DC-3037-481C-9CAC-F88B175A7F14}" destId="{37270168-5F7A-4722-B870-1B84FD3EE1A3}" srcOrd="1" destOrd="0" presId="urn:microsoft.com/office/officeart/2005/8/layout/hChevron3"/>
    <dgm:cxn modelId="{BE6CF985-B07D-469B-A0D6-58B16AE441FD}" type="presParOf" srcId="{2CBA44DC-3037-481C-9CAC-F88B175A7F14}" destId="{889F0B64-A362-428E-B940-0DF7FA1193BF}" srcOrd="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8A0AF4-D556-425B-91F1-E09BBCEF45C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it-IT"/>
        </a:p>
      </dgm:t>
    </dgm:pt>
    <dgm:pt modelId="{6ECEDFD9-16A6-4663-AC39-661924F75FBE}">
      <dgm:prSet custT="1"/>
      <dgm:spPr/>
      <dgm:t>
        <a:bodyPr/>
        <a:lstStyle/>
        <a:p>
          <a:pPr algn="l" rtl="0"/>
          <a:r>
            <a:rPr lang="it-IT" sz="2000" dirty="0" smtClean="0"/>
            <a:t>INDICATA </a:t>
          </a:r>
          <a:endParaRPr lang="it-IT" sz="2000" dirty="0"/>
        </a:p>
      </dgm:t>
    </dgm:pt>
    <dgm:pt modelId="{17E09852-55B7-4637-B752-39A4CDB4B89A}" type="parTrans" cxnId="{AAC176F5-42D1-46BA-A5FE-49EF2074E8F0}">
      <dgm:prSet/>
      <dgm:spPr/>
      <dgm:t>
        <a:bodyPr/>
        <a:lstStyle/>
        <a:p>
          <a:endParaRPr lang="it-IT"/>
        </a:p>
      </dgm:t>
    </dgm:pt>
    <dgm:pt modelId="{0F77B29D-077A-4C5B-98F6-A30240C27CBE}" type="sibTrans" cxnId="{AAC176F5-42D1-46BA-A5FE-49EF2074E8F0}">
      <dgm:prSet/>
      <dgm:spPr/>
      <dgm:t>
        <a:bodyPr/>
        <a:lstStyle/>
        <a:p>
          <a:endParaRPr lang="it-IT"/>
        </a:p>
      </dgm:t>
    </dgm:pt>
    <dgm:pt modelId="{2A2A0D31-CB48-4A84-A3C1-DA1EAE336A24}">
      <dgm:prSet/>
      <dgm:spPr/>
      <dgm:t>
        <a:bodyPr/>
        <a:lstStyle/>
        <a:p>
          <a:pPr rtl="0"/>
          <a:r>
            <a:rPr lang="it-IT" dirty="0" smtClean="0"/>
            <a:t>INDIVIDUI A RISCHIO</a:t>
          </a:r>
          <a:endParaRPr lang="it-IT" dirty="0"/>
        </a:p>
      </dgm:t>
    </dgm:pt>
    <dgm:pt modelId="{CD2ACAAF-794D-4E40-AED9-1081AA7392AC}" type="parTrans" cxnId="{7ED9DB7D-49A6-4990-A9B6-6C3246C969C3}">
      <dgm:prSet/>
      <dgm:spPr/>
      <dgm:t>
        <a:bodyPr/>
        <a:lstStyle/>
        <a:p>
          <a:endParaRPr lang="it-IT"/>
        </a:p>
      </dgm:t>
    </dgm:pt>
    <dgm:pt modelId="{0A488789-E7A6-46B4-9BC1-F15583221A25}" type="sibTrans" cxnId="{7ED9DB7D-49A6-4990-A9B6-6C3246C969C3}">
      <dgm:prSet/>
      <dgm:spPr/>
      <dgm:t>
        <a:bodyPr/>
        <a:lstStyle/>
        <a:p>
          <a:endParaRPr lang="it-IT"/>
        </a:p>
      </dgm:t>
    </dgm:pt>
    <dgm:pt modelId="{2CBA44DC-3037-481C-9CAC-F88B175A7F14}" type="pres">
      <dgm:prSet presAssocID="{A08A0AF4-D556-425B-91F1-E09BBCEF45C1}" presName="Name0" presStyleCnt="0">
        <dgm:presLayoutVars>
          <dgm:dir/>
          <dgm:resizeHandles val="exact"/>
        </dgm:presLayoutVars>
      </dgm:prSet>
      <dgm:spPr/>
      <dgm:t>
        <a:bodyPr/>
        <a:lstStyle/>
        <a:p>
          <a:endParaRPr lang="it-IT"/>
        </a:p>
      </dgm:t>
    </dgm:pt>
    <dgm:pt modelId="{39B486BA-EF3E-41DB-AE39-44974A4B4CB4}" type="pres">
      <dgm:prSet presAssocID="{6ECEDFD9-16A6-4663-AC39-661924F75FBE}" presName="parTxOnly" presStyleLbl="node1" presStyleIdx="0" presStyleCnt="2" custScaleX="133959">
        <dgm:presLayoutVars>
          <dgm:bulletEnabled val="1"/>
        </dgm:presLayoutVars>
      </dgm:prSet>
      <dgm:spPr/>
      <dgm:t>
        <a:bodyPr/>
        <a:lstStyle/>
        <a:p>
          <a:endParaRPr lang="it-IT"/>
        </a:p>
      </dgm:t>
    </dgm:pt>
    <dgm:pt modelId="{37270168-5F7A-4722-B870-1B84FD3EE1A3}" type="pres">
      <dgm:prSet presAssocID="{0F77B29D-077A-4C5B-98F6-A30240C27CBE}" presName="parSpace" presStyleCnt="0"/>
      <dgm:spPr/>
    </dgm:pt>
    <dgm:pt modelId="{889F0B64-A362-428E-B940-0DF7FA1193BF}" type="pres">
      <dgm:prSet presAssocID="{2A2A0D31-CB48-4A84-A3C1-DA1EAE336A24}" presName="parTxOnly" presStyleLbl="node1" presStyleIdx="1" presStyleCnt="2">
        <dgm:presLayoutVars>
          <dgm:bulletEnabled val="1"/>
        </dgm:presLayoutVars>
      </dgm:prSet>
      <dgm:spPr/>
      <dgm:t>
        <a:bodyPr/>
        <a:lstStyle/>
        <a:p>
          <a:endParaRPr lang="it-IT"/>
        </a:p>
      </dgm:t>
    </dgm:pt>
  </dgm:ptLst>
  <dgm:cxnLst>
    <dgm:cxn modelId="{7ED9DB7D-49A6-4990-A9B6-6C3246C969C3}" srcId="{A08A0AF4-D556-425B-91F1-E09BBCEF45C1}" destId="{2A2A0D31-CB48-4A84-A3C1-DA1EAE336A24}" srcOrd="1" destOrd="0" parTransId="{CD2ACAAF-794D-4E40-AED9-1081AA7392AC}" sibTransId="{0A488789-E7A6-46B4-9BC1-F15583221A25}"/>
    <dgm:cxn modelId="{72A4E84F-9541-4838-A651-291792BEA51B}" type="presOf" srcId="{6ECEDFD9-16A6-4663-AC39-661924F75FBE}" destId="{39B486BA-EF3E-41DB-AE39-44974A4B4CB4}" srcOrd="0" destOrd="0" presId="urn:microsoft.com/office/officeart/2005/8/layout/hChevron3"/>
    <dgm:cxn modelId="{FFAE4C9F-0F88-41A2-991B-72B9CFD7D6D3}" type="presOf" srcId="{2A2A0D31-CB48-4A84-A3C1-DA1EAE336A24}" destId="{889F0B64-A362-428E-B940-0DF7FA1193BF}" srcOrd="0" destOrd="0" presId="urn:microsoft.com/office/officeart/2005/8/layout/hChevron3"/>
    <dgm:cxn modelId="{98597D54-9F07-42A6-B2D6-C54ED6D8CB90}" type="presOf" srcId="{A08A0AF4-D556-425B-91F1-E09BBCEF45C1}" destId="{2CBA44DC-3037-481C-9CAC-F88B175A7F14}" srcOrd="0" destOrd="0" presId="urn:microsoft.com/office/officeart/2005/8/layout/hChevron3"/>
    <dgm:cxn modelId="{AAC176F5-42D1-46BA-A5FE-49EF2074E8F0}" srcId="{A08A0AF4-D556-425B-91F1-E09BBCEF45C1}" destId="{6ECEDFD9-16A6-4663-AC39-661924F75FBE}" srcOrd="0" destOrd="0" parTransId="{17E09852-55B7-4637-B752-39A4CDB4B89A}" sibTransId="{0F77B29D-077A-4C5B-98F6-A30240C27CBE}"/>
    <dgm:cxn modelId="{402C981D-DAC7-494C-AB5C-2B55E2448613}" type="presParOf" srcId="{2CBA44DC-3037-481C-9CAC-F88B175A7F14}" destId="{39B486BA-EF3E-41DB-AE39-44974A4B4CB4}" srcOrd="0" destOrd="0" presId="urn:microsoft.com/office/officeart/2005/8/layout/hChevron3"/>
    <dgm:cxn modelId="{0A8E05BF-55C7-4C3D-B5BC-59F69E22C116}" type="presParOf" srcId="{2CBA44DC-3037-481C-9CAC-F88B175A7F14}" destId="{37270168-5F7A-4722-B870-1B84FD3EE1A3}" srcOrd="1" destOrd="0" presId="urn:microsoft.com/office/officeart/2005/8/layout/hChevron3"/>
    <dgm:cxn modelId="{BE6CF985-B07D-469B-A0D6-58B16AE441FD}" type="presParOf" srcId="{2CBA44DC-3037-481C-9CAC-F88B175A7F14}" destId="{889F0B64-A362-428E-B940-0DF7FA1193BF}" srcOrd="2" destOrd="0" presId="urn:microsoft.com/office/officeart/2005/8/layout/hChevron3"/>
  </dgm:cxnLst>
  <dgm:bg>
    <a:effectLst>
      <a:glow rad="228600">
        <a:schemeClr val="accent1">
          <a:satMod val="175000"/>
          <a:alpha val="40000"/>
        </a:schemeClr>
      </a:glow>
    </a:effect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98ECDA-4024-4D1A-9CAB-1D302FB56C86}" type="doc">
      <dgm:prSet loTypeId="urn:microsoft.com/office/officeart/2008/layout/VerticalCurvedList" loCatId="list" qsTypeId="urn:microsoft.com/office/officeart/2005/8/quickstyle/simple1" qsCatId="simple" csTypeId="urn:microsoft.com/office/officeart/2005/8/colors/accent1_5" csCatId="accent1"/>
      <dgm:spPr/>
      <dgm:t>
        <a:bodyPr/>
        <a:lstStyle/>
        <a:p>
          <a:endParaRPr lang="it-IT"/>
        </a:p>
      </dgm:t>
    </dgm:pt>
    <dgm:pt modelId="{2C80B02C-DD53-434E-9032-0D1F7BC7BEB0}">
      <dgm:prSet custT="1"/>
      <dgm:spPr/>
      <dgm:t>
        <a:bodyPr/>
        <a:lstStyle/>
        <a:p>
          <a:pPr rtl="0"/>
          <a:r>
            <a:rPr lang="it-IT" sz="2000" b="1" dirty="0" smtClean="0"/>
            <a:t>INFORMAZIONE</a:t>
          </a:r>
          <a:endParaRPr lang="it-IT" sz="2000" dirty="0"/>
        </a:p>
      </dgm:t>
    </dgm:pt>
    <dgm:pt modelId="{BB4BE13F-7CFF-4A8D-A4B9-B30D8EB80856}" type="parTrans" cxnId="{438FBF09-9957-4E5A-889E-BB3C75D7751C}">
      <dgm:prSet/>
      <dgm:spPr/>
      <dgm:t>
        <a:bodyPr/>
        <a:lstStyle/>
        <a:p>
          <a:endParaRPr lang="it-IT" sz="2800"/>
        </a:p>
      </dgm:t>
    </dgm:pt>
    <dgm:pt modelId="{7D8C9AEE-0426-44A6-AD08-9A8971DA4E03}" type="sibTrans" cxnId="{438FBF09-9957-4E5A-889E-BB3C75D7751C}">
      <dgm:prSet/>
      <dgm:spPr/>
      <dgm:t>
        <a:bodyPr/>
        <a:lstStyle/>
        <a:p>
          <a:endParaRPr lang="it-IT" sz="2800"/>
        </a:p>
      </dgm:t>
    </dgm:pt>
    <dgm:pt modelId="{E98E99BC-CB45-499F-8D45-DCBBEDC344FD}">
      <dgm:prSet custT="1"/>
      <dgm:spPr/>
      <dgm:t>
        <a:bodyPr/>
        <a:lstStyle/>
        <a:p>
          <a:pPr rtl="0"/>
          <a:r>
            <a:rPr lang="it-IT" sz="2000" b="1" dirty="0" smtClean="0"/>
            <a:t>MOTIVAZIONE</a:t>
          </a:r>
          <a:endParaRPr lang="it-IT" sz="2000" dirty="0"/>
        </a:p>
      </dgm:t>
    </dgm:pt>
    <dgm:pt modelId="{2A041A69-C65F-4AC2-A98F-39620D90E93C}" type="parTrans" cxnId="{38B1EAC6-6B1E-42EB-B483-E726E20A427C}">
      <dgm:prSet/>
      <dgm:spPr/>
      <dgm:t>
        <a:bodyPr/>
        <a:lstStyle/>
        <a:p>
          <a:endParaRPr lang="it-IT" sz="2800"/>
        </a:p>
      </dgm:t>
    </dgm:pt>
    <dgm:pt modelId="{CFCE494E-F49F-4DFB-8957-911FB58B5DE7}" type="sibTrans" cxnId="{38B1EAC6-6B1E-42EB-B483-E726E20A427C}">
      <dgm:prSet/>
      <dgm:spPr/>
      <dgm:t>
        <a:bodyPr/>
        <a:lstStyle/>
        <a:p>
          <a:endParaRPr lang="it-IT" sz="2800"/>
        </a:p>
      </dgm:t>
    </dgm:pt>
    <dgm:pt modelId="{8D521D2F-878D-4EA5-BA56-B944404BBA76}">
      <dgm:prSet custT="1"/>
      <dgm:spPr/>
      <dgm:t>
        <a:bodyPr/>
        <a:lstStyle/>
        <a:p>
          <a:pPr rtl="0"/>
          <a:r>
            <a:rPr lang="it-IT" sz="2000" b="1" dirty="0" smtClean="0"/>
            <a:t>CREDIBILITÀ DELLA FONTE</a:t>
          </a:r>
          <a:endParaRPr lang="it-IT" sz="2000" dirty="0"/>
        </a:p>
      </dgm:t>
    </dgm:pt>
    <dgm:pt modelId="{22ECD87D-A3DD-41D9-95EB-4E5934AF4468}" type="parTrans" cxnId="{C8A2EFDD-D272-409A-A059-F43439951239}">
      <dgm:prSet/>
      <dgm:spPr/>
      <dgm:t>
        <a:bodyPr/>
        <a:lstStyle/>
        <a:p>
          <a:endParaRPr lang="it-IT" sz="2800"/>
        </a:p>
      </dgm:t>
    </dgm:pt>
    <dgm:pt modelId="{B1D20A86-C822-4DA4-8259-C9FCD5778281}" type="sibTrans" cxnId="{C8A2EFDD-D272-409A-A059-F43439951239}">
      <dgm:prSet/>
      <dgm:spPr/>
      <dgm:t>
        <a:bodyPr/>
        <a:lstStyle/>
        <a:p>
          <a:endParaRPr lang="it-IT" sz="2800"/>
        </a:p>
      </dgm:t>
    </dgm:pt>
    <dgm:pt modelId="{CBA81141-2C66-4564-AF3B-DF2107B08243}" type="pres">
      <dgm:prSet presAssocID="{CC98ECDA-4024-4D1A-9CAB-1D302FB56C86}" presName="Name0" presStyleCnt="0">
        <dgm:presLayoutVars>
          <dgm:chMax val="7"/>
          <dgm:chPref val="7"/>
          <dgm:dir/>
        </dgm:presLayoutVars>
      </dgm:prSet>
      <dgm:spPr/>
      <dgm:t>
        <a:bodyPr/>
        <a:lstStyle/>
        <a:p>
          <a:endParaRPr lang="it-IT"/>
        </a:p>
      </dgm:t>
    </dgm:pt>
    <dgm:pt modelId="{33E4943B-354C-469B-AA89-186ADF1F09FF}" type="pres">
      <dgm:prSet presAssocID="{CC98ECDA-4024-4D1A-9CAB-1D302FB56C86}" presName="Name1" presStyleCnt="0"/>
      <dgm:spPr/>
    </dgm:pt>
    <dgm:pt modelId="{A1A9CDCB-3ABF-45E1-9510-F7DDE0997B2B}" type="pres">
      <dgm:prSet presAssocID="{CC98ECDA-4024-4D1A-9CAB-1D302FB56C86}" presName="cycle" presStyleCnt="0"/>
      <dgm:spPr/>
    </dgm:pt>
    <dgm:pt modelId="{AD607536-8426-4F83-ADE1-A53B06A3B631}" type="pres">
      <dgm:prSet presAssocID="{CC98ECDA-4024-4D1A-9CAB-1D302FB56C86}" presName="srcNode" presStyleLbl="node1" presStyleIdx="0" presStyleCnt="3"/>
      <dgm:spPr/>
    </dgm:pt>
    <dgm:pt modelId="{217A6AC8-ECEF-40EC-A38A-9DB121508D5E}" type="pres">
      <dgm:prSet presAssocID="{CC98ECDA-4024-4D1A-9CAB-1D302FB56C86}" presName="conn" presStyleLbl="parChTrans1D2" presStyleIdx="0" presStyleCnt="1"/>
      <dgm:spPr/>
      <dgm:t>
        <a:bodyPr/>
        <a:lstStyle/>
        <a:p>
          <a:endParaRPr lang="it-IT"/>
        </a:p>
      </dgm:t>
    </dgm:pt>
    <dgm:pt modelId="{1D0108FD-28BF-4E3B-8692-7449766D2BA9}" type="pres">
      <dgm:prSet presAssocID="{CC98ECDA-4024-4D1A-9CAB-1D302FB56C86}" presName="extraNode" presStyleLbl="node1" presStyleIdx="0" presStyleCnt="3"/>
      <dgm:spPr/>
    </dgm:pt>
    <dgm:pt modelId="{18CC4752-0B93-4B65-A5DE-7A86301B2D79}" type="pres">
      <dgm:prSet presAssocID="{CC98ECDA-4024-4D1A-9CAB-1D302FB56C86}" presName="dstNode" presStyleLbl="node1" presStyleIdx="0" presStyleCnt="3"/>
      <dgm:spPr/>
    </dgm:pt>
    <dgm:pt modelId="{01C379BB-6B74-4312-917B-EE17AFA2BD01}" type="pres">
      <dgm:prSet presAssocID="{2C80B02C-DD53-434E-9032-0D1F7BC7BEB0}" presName="text_1" presStyleLbl="node1" presStyleIdx="0" presStyleCnt="3">
        <dgm:presLayoutVars>
          <dgm:bulletEnabled val="1"/>
        </dgm:presLayoutVars>
      </dgm:prSet>
      <dgm:spPr/>
      <dgm:t>
        <a:bodyPr/>
        <a:lstStyle/>
        <a:p>
          <a:endParaRPr lang="it-IT"/>
        </a:p>
      </dgm:t>
    </dgm:pt>
    <dgm:pt modelId="{E17DDFC6-7EA4-453D-A759-586CAEE775CC}" type="pres">
      <dgm:prSet presAssocID="{2C80B02C-DD53-434E-9032-0D1F7BC7BEB0}" presName="accent_1" presStyleCnt="0"/>
      <dgm:spPr/>
    </dgm:pt>
    <dgm:pt modelId="{7D2366F3-B4BB-4145-8503-0052D0659F30}" type="pres">
      <dgm:prSet presAssocID="{2C80B02C-DD53-434E-9032-0D1F7BC7BEB0}" presName="accentRepeatNode" presStyleLbl="solidFgAcc1" presStyleIdx="0" presStyleCnt="3"/>
      <dgm:spPr/>
    </dgm:pt>
    <dgm:pt modelId="{0D0FE3AF-2A18-4AEF-B60B-CC75645611BF}" type="pres">
      <dgm:prSet presAssocID="{E98E99BC-CB45-499F-8D45-DCBBEDC344FD}" presName="text_2" presStyleLbl="node1" presStyleIdx="1" presStyleCnt="3">
        <dgm:presLayoutVars>
          <dgm:bulletEnabled val="1"/>
        </dgm:presLayoutVars>
      </dgm:prSet>
      <dgm:spPr/>
      <dgm:t>
        <a:bodyPr/>
        <a:lstStyle/>
        <a:p>
          <a:endParaRPr lang="it-IT"/>
        </a:p>
      </dgm:t>
    </dgm:pt>
    <dgm:pt modelId="{5867E292-A9BA-47F2-8BED-87CE460B7DA3}" type="pres">
      <dgm:prSet presAssocID="{E98E99BC-CB45-499F-8D45-DCBBEDC344FD}" presName="accent_2" presStyleCnt="0"/>
      <dgm:spPr/>
    </dgm:pt>
    <dgm:pt modelId="{458AACB3-0C65-452E-AA45-16E43140811C}" type="pres">
      <dgm:prSet presAssocID="{E98E99BC-CB45-499F-8D45-DCBBEDC344FD}" presName="accentRepeatNode" presStyleLbl="solidFgAcc1" presStyleIdx="1" presStyleCnt="3"/>
      <dgm:spPr/>
    </dgm:pt>
    <dgm:pt modelId="{1954EE14-B094-4763-B423-55287A6ABDBD}" type="pres">
      <dgm:prSet presAssocID="{8D521D2F-878D-4EA5-BA56-B944404BBA76}" presName="text_3" presStyleLbl="node1" presStyleIdx="2" presStyleCnt="3">
        <dgm:presLayoutVars>
          <dgm:bulletEnabled val="1"/>
        </dgm:presLayoutVars>
      </dgm:prSet>
      <dgm:spPr/>
      <dgm:t>
        <a:bodyPr/>
        <a:lstStyle/>
        <a:p>
          <a:endParaRPr lang="it-IT"/>
        </a:p>
      </dgm:t>
    </dgm:pt>
    <dgm:pt modelId="{CBF68985-ADCE-4D69-BB15-0DFBFBA24AC6}" type="pres">
      <dgm:prSet presAssocID="{8D521D2F-878D-4EA5-BA56-B944404BBA76}" presName="accent_3" presStyleCnt="0"/>
      <dgm:spPr/>
    </dgm:pt>
    <dgm:pt modelId="{AD380D91-F60E-4AF4-9A74-E5306FF4AEB8}" type="pres">
      <dgm:prSet presAssocID="{8D521D2F-878D-4EA5-BA56-B944404BBA76}" presName="accentRepeatNode" presStyleLbl="solidFgAcc1" presStyleIdx="2" presStyleCnt="3"/>
      <dgm:spPr/>
    </dgm:pt>
  </dgm:ptLst>
  <dgm:cxnLst>
    <dgm:cxn modelId="{97E65676-25F4-46E8-82A4-6C8C883C42C8}" type="presOf" srcId="{8D521D2F-878D-4EA5-BA56-B944404BBA76}" destId="{1954EE14-B094-4763-B423-55287A6ABDBD}" srcOrd="0" destOrd="0" presId="urn:microsoft.com/office/officeart/2008/layout/VerticalCurvedList"/>
    <dgm:cxn modelId="{157BB730-6A33-4B06-A31B-529677F0A925}" type="presOf" srcId="{E98E99BC-CB45-499F-8D45-DCBBEDC344FD}" destId="{0D0FE3AF-2A18-4AEF-B60B-CC75645611BF}" srcOrd="0" destOrd="0" presId="urn:microsoft.com/office/officeart/2008/layout/VerticalCurvedList"/>
    <dgm:cxn modelId="{438FBF09-9957-4E5A-889E-BB3C75D7751C}" srcId="{CC98ECDA-4024-4D1A-9CAB-1D302FB56C86}" destId="{2C80B02C-DD53-434E-9032-0D1F7BC7BEB0}" srcOrd="0" destOrd="0" parTransId="{BB4BE13F-7CFF-4A8D-A4B9-B30D8EB80856}" sibTransId="{7D8C9AEE-0426-44A6-AD08-9A8971DA4E03}"/>
    <dgm:cxn modelId="{15D52D74-FDCB-4FEC-A7C6-D6FD8EE39323}" type="presOf" srcId="{7D8C9AEE-0426-44A6-AD08-9A8971DA4E03}" destId="{217A6AC8-ECEF-40EC-A38A-9DB121508D5E}" srcOrd="0" destOrd="0" presId="urn:microsoft.com/office/officeart/2008/layout/VerticalCurvedList"/>
    <dgm:cxn modelId="{958FE3F2-A52A-4653-8C0F-B0B97D803176}" type="presOf" srcId="{2C80B02C-DD53-434E-9032-0D1F7BC7BEB0}" destId="{01C379BB-6B74-4312-917B-EE17AFA2BD01}" srcOrd="0" destOrd="0" presId="urn:microsoft.com/office/officeart/2008/layout/VerticalCurvedList"/>
    <dgm:cxn modelId="{38B1EAC6-6B1E-42EB-B483-E726E20A427C}" srcId="{CC98ECDA-4024-4D1A-9CAB-1D302FB56C86}" destId="{E98E99BC-CB45-499F-8D45-DCBBEDC344FD}" srcOrd="1" destOrd="0" parTransId="{2A041A69-C65F-4AC2-A98F-39620D90E93C}" sibTransId="{CFCE494E-F49F-4DFB-8957-911FB58B5DE7}"/>
    <dgm:cxn modelId="{C8A2EFDD-D272-409A-A059-F43439951239}" srcId="{CC98ECDA-4024-4D1A-9CAB-1D302FB56C86}" destId="{8D521D2F-878D-4EA5-BA56-B944404BBA76}" srcOrd="2" destOrd="0" parTransId="{22ECD87D-A3DD-41D9-95EB-4E5934AF4468}" sibTransId="{B1D20A86-C822-4DA4-8259-C9FCD5778281}"/>
    <dgm:cxn modelId="{E57198DC-7027-4813-B97A-10BCBF7EA8F7}" type="presOf" srcId="{CC98ECDA-4024-4D1A-9CAB-1D302FB56C86}" destId="{CBA81141-2C66-4564-AF3B-DF2107B08243}" srcOrd="0" destOrd="0" presId="urn:microsoft.com/office/officeart/2008/layout/VerticalCurvedList"/>
    <dgm:cxn modelId="{EDBA6BE7-C4A7-48EE-AE6C-38E824525164}" type="presParOf" srcId="{CBA81141-2C66-4564-AF3B-DF2107B08243}" destId="{33E4943B-354C-469B-AA89-186ADF1F09FF}" srcOrd="0" destOrd="0" presId="urn:microsoft.com/office/officeart/2008/layout/VerticalCurvedList"/>
    <dgm:cxn modelId="{3A55695E-033C-4A0A-9E5A-B70E5DBCD2B9}" type="presParOf" srcId="{33E4943B-354C-469B-AA89-186ADF1F09FF}" destId="{A1A9CDCB-3ABF-45E1-9510-F7DDE0997B2B}" srcOrd="0" destOrd="0" presId="urn:microsoft.com/office/officeart/2008/layout/VerticalCurvedList"/>
    <dgm:cxn modelId="{A753C1D0-16A8-46A8-8D5C-8628278B94AF}" type="presParOf" srcId="{A1A9CDCB-3ABF-45E1-9510-F7DDE0997B2B}" destId="{AD607536-8426-4F83-ADE1-A53B06A3B631}" srcOrd="0" destOrd="0" presId="urn:microsoft.com/office/officeart/2008/layout/VerticalCurvedList"/>
    <dgm:cxn modelId="{B531184D-ACE1-43D7-8AF2-37DA97ED5123}" type="presParOf" srcId="{A1A9CDCB-3ABF-45E1-9510-F7DDE0997B2B}" destId="{217A6AC8-ECEF-40EC-A38A-9DB121508D5E}" srcOrd="1" destOrd="0" presId="urn:microsoft.com/office/officeart/2008/layout/VerticalCurvedList"/>
    <dgm:cxn modelId="{7815BEE9-BBAF-4D50-81D7-E606C7F234CB}" type="presParOf" srcId="{A1A9CDCB-3ABF-45E1-9510-F7DDE0997B2B}" destId="{1D0108FD-28BF-4E3B-8692-7449766D2BA9}" srcOrd="2" destOrd="0" presId="urn:microsoft.com/office/officeart/2008/layout/VerticalCurvedList"/>
    <dgm:cxn modelId="{66AC1F7C-DF11-435B-A273-672624CA4CA4}" type="presParOf" srcId="{A1A9CDCB-3ABF-45E1-9510-F7DDE0997B2B}" destId="{18CC4752-0B93-4B65-A5DE-7A86301B2D79}" srcOrd="3" destOrd="0" presId="urn:microsoft.com/office/officeart/2008/layout/VerticalCurvedList"/>
    <dgm:cxn modelId="{A0AEE8C1-204E-4AEA-877E-562E7CB6E616}" type="presParOf" srcId="{33E4943B-354C-469B-AA89-186ADF1F09FF}" destId="{01C379BB-6B74-4312-917B-EE17AFA2BD01}" srcOrd="1" destOrd="0" presId="urn:microsoft.com/office/officeart/2008/layout/VerticalCurvedList"/>
    <dgm:cxn modelId="{9A0CFC14-44E5-4A42-99B2-258531CB9121}" type="presParOf" srcId="{33E4943B-354C-469B-AA89-186ADF1F09FF}" destId="{E17DDFC6-7EA4-453D-A759-586CAEE775CC}" srcOrd="2" destOrd="0" presId="urn:microsoft.com/office/officeart/2008/layout/VerticalCurvedList"/>
    <dgm:cxn modelId="{A9AD0F3B-5813-4D26-BA5F-3F63BCB734F7}" type="presParOf" srcId="{E17DDFC6-7EA4-453D-A759-586CAEE775CC}" destId="{7D2366F3-B4BB-4145-8503-0052D0659F30}" srcOrd="0" destOrd="0" presId="urn:microsoft.com/office/officeart/2008/layout/VerticalCurvedList"/>
    <dgm:cxn modelId="{31521AC8-41B3-4098-9D3D-9223BE4DE0F2}" type="presParOf" srcId="{33E4943B-354C-469B-AA89-186ADF1F09FF}" destId="{0D0FE3AF-2A18-4AEF-B60B-CC75645611BF}" srcOrd="3" destOrd="0" presId="urn:microsoft.com/office/officeart/2008/layout/VerticalCurvedList"/>
    <dgm:cxn modelId="{6D907974-2E93-489E-A12F-1283975F3E84}" type="presParOf" srcId="{33E4943B-354C-469B-AA89-186ADF1F09FF}" destId="{5867E292-A9BA-47F2-8BED-87CE460B7DA3}" srcOrd="4" destOrd="0" presId="urn:microsoft.com/office/officeart/2008/layout/VerticalCurvedList"/>
    <dgm:cxn modelId="{5B78B4E3-1145-4A9F-89AB-8A17880362FA}" type="presParOf" srcId="{5867E292-A9BA-47F2-8BED-87CE460B7DA3}" destId="{458AACB3-0C65-452E-AA45-16E43140811C}" srcOrd="0" destOrd="0" presId="urn:microsoft.com/office/officeart/2008/layout/VerticalCurvedList"/>
    <dgm:cxn modelId="{5EA690F5-1ADB-4286-BDBE-DB1ECA805EE4}" type="presParOf" srcId="{33E4943B-354C-469B-AA89-186ADF1F09FF}" destId="{1954EE14-B094-4763-B423-55287A6ABDBD}" srcOrd="5" destOrd="0" presId="urn:microsoft.com/office/officeart/2008/layout/VerticalCurvedList"/>
    <dgm:cxn modelId="{578B2643-E2FD-4D4E-B5FA-8823122CFCC3}" type="presParOf" srcId="{33E4943B-354C-469B-AA89-186ADF1F09FF}" destId="{CBF68985-ADCE-4D69-BB15-0DFBFBA24AC6}" srcOrd="6" destOrd="0" presId="urn:microsoft.com/office/officeart/2008/layout/VerticalCurvedList"/>
    <dgm:cxn modelId="{3C1F3C4D-CEDD-4D72-969C-C857794623A7}" type="presParOf" srcId="{CBF68985-ADCE-4D69-BB15-0DFBFBA24AC6}" destId="{AD380D91-F60E-4AF4-9A74-E5306FF4AEB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8961A8-3028-4098-8631-9A64F761AC5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it-IT"/>
        </a:p>
      </dgm:t>
    </dgm:pt>
    <dgm:pt modelId="{02D04F62-C368-4C96-83D5-5FB7361B8E6F}">
      <dgm:prSet custT="1"/>
      <dgm:spPr>
        <a:noFill/>
        <a:ln>
          <a:noFill/>
        </a:ln>
      </dgm:spPr>
      <dgm:t>
        <a:bodyPr/>
        <a:lstStyle/>
        <a:p>
          <a:pPr algn="ctr" rtl="0"/>
          <a:r>
            <a:rPr lang="it-IT" sz="2800" b="1" dirty="0" smtClean="0">
              <a:solidFill>
                <a:schemeClr val="tx1"/>
              </a:solidFill>
            </a:rPr>
            <a:t>ELEMENTI CHIAVE</a:t>
          </a:r>
          <a:endParaRPr lang="it-IT" sz="2800" dirty="0">
            <a:solidFill>
              <a:schemeClr val="tx1"/>
            </a:solidFill>
          </a:endParaRPr>
        </a:p>
      </dgm:t>
    </dgm:pt>
    <dgm:pt modelId="{409DB9F3-198A-4914-8083-F438E15A86F0}" type="parTrans" cxnId="{1966C3F6-7117-4963-B5B5-BC52B710B36A}">
      <dgm:prSet/>
      <dgm:spPr/>
      <dgm:t>
        <a:bodyPr/>
        <a:lstStyle/>
        <a:p>
          <a:endParaRPr lang="it-IT">
            <a:solidFill>
              <a:schemeClr val="tx1"/>
            </a:solidFill>
          </a:endParaRPr>
        </a:p>
      </dgm:t>
    </dgm:pt>
    <dgm:pt modelId="{0F913F85-0429-4F4C-BA9B-5429B9FCDD65}" type="sibTrans" cxnId="{1966C3F6-7117-4963-B5B5-BC52B710B36A}">
      <dgm:prSet/>
      <dgm:spPr/>
      <dgm:t>
        <a:bodyPr/>
        <a:lstStyle/>
        <a:p>
          <a:endParaRPr lang="it-IT">
            <a:solidFill>
              <a:schemeClr val="tx1"/>
            </a:solidFill>
          </a:endParaRPr>
        </a:p>
      </dgm:t>
    </dgm:pt>
    <dgm:pt modelId="{8D7F39DB-9B70-4A33-8B81-C9E15397BB6A}" type="pres">
      <dgm:prSet presAssocID="{728961A8-3028-4098-8631-9A64F761AC56}" presName="linear" presStyleCnt="0">
        <dgm:presLayoutVars>
          <dgm:animLvl val="lvl"/>
          <dgm:resizeHandles val="exact"/>
        </dgm:presLayoutVars>
      </dgm:prSet>
      <dgm:spPr/>
      <dgm:t>
        <a:bodyPr/>
        <a:lstStyle/>
        <a:p>
          <a:endParaRPr lang="it-IT"/>
        </a:p>
      </dgm:t>
    </dgm:pt>
    <dgm:pt modelId="{A682466D-71CA-4D21-8BA1-949DD7B72912}" type="pres">
      <dgm:prSet presAssocID="{02D04F62-C368-4C96-83D5-5FB7361B8E6F}" presName="parentText" presStyleLbl="node1" presStyleIdx="0" presStyleCnt="1" custLinFactY="13500" custLinFactNeighborX="2246" custLinFactNeighborY="100000">
        <dgm:presLayoutVars>
          <dgm:chMax val="0"/>
          <dgm:bulletEnabled val="1"/>
        </dgm:presLayoutVars>
      </dgm:prSet>
      <dgm:spPr/>
      <dgm:t>
        <a:bodyPr/>
        <a:lstStyle/>
        <a:p>
          <a:endParaRPr lang="it-IT"/>
        </a:p>
      </dgm:t>
    </dgm:pt>
  </dgm:ptLst>
  <dgm:cxnLst>
    <dgm:cxn modelId="{97EB8621-931A-44A8-ABEF-171F173E000B}" type="presOf" srcId="{02D04F62-C368-4C96-83D5-5FB7361B8E6F}" destId="{A682466D-71CA-4D21-8BA1-949DD7B72912}" srcOrd="0" destOrd="0" presId="urn:microsoft.com/office/officeart/2005/8/layout/vList2"/>
    <dgm:cxn modelId="{1966C3F6-7117-4963-B5B5-BC52B710B36A}" srcId="{728961A8-3028-4098-8631-9A64F761AC56}" destId="{02D04F62-C368-4C96-83D5-5FB7361B8E6F}" srcOrd="0" destOrd="0" parTransId="{409DB9F3-198A-4914-8083-F438E15A86F0}" sibTransId="{0F913F85-0429-4F4C-BA9B-5429B9FCDD65}"/>
    <dgm:cxn modelId="{171D9A6B-20A6-4749-8AAF-CF38DA9DE01F}" type="presOf" srcId="{728961A8-3028-4098-8631-9A64F761AC56}" destId="{8D7F39DB-9B70-4A33-8B81-C9E15397BB6A}" srcOrd="0" destOrd="0" presId="urn:microsoft.com/office/officeart/2005/8/layout/vList2"/>
    <dgm:cxn modelId="{CBE642BC-365D-4946-A165-862FEAA25B5B}" type="presParOf" srcId="{8D7F39DB-9B70-4A33-8B81-C9E15397BB6A}" destId="{A682466D-71CA-4D21-8BA1-949DD7B7291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195EDF-35BA-4976-BEB5-183AB3B69BEF}" type="doc">
      <dgm:prSet loTypeId="urn:microsoft.com/office/officeart/2008/layout/VerticalCurvedList" loCatId="list" qsTypeId="urn:microsoft.com/office/officeart/2005/8/quickstyle/simple1" qsCatId="simple" csTypeId="urn:microsoft.com/office/officeart/2005/8/colors/accent2_5" csCatId="accent2"/>
      <dgm:spPr/>
      <dgm:t>
        <a:bodyPr/>
        <a:lstStyle/>
        <a:p>
          <a:endParaRPr lang="it-IT"/>
        </a:p>
      </dgm:t>
    </dgm:pt>
    <dgm:pt modelId="{94B2847D-A68E-4260-B7A2-047545C89292}">
      <dgm:prSet custT="1"/>
      <dgm:spPr/>
      <dgm:t>
        <a:bodyPr/>
        <a:lstStyle/>
        <a:p>
          <a:pPr rtl="0"/>
          <a:r>
            <a:rPr lang="it-IT" sz="1600" b="1" smtClean="0"/>
            <a:t>INFORMARE</a:t>
          </a:r>
          <a:endParaRPr lang="it-IT" sz="1600" b="1"/>
        </a:p>
      </dgm:t>
    </dgm:pt>
    <dgm:pt modelId="{2FB9E524-53B8-408E-8D89-D7CCBDF32B83}" type="parTrans" cxnId="{DE411B01-49DA-4A83-8CCB-7FED972EC08B}">
      <dgm:prSet/>
      <dgm:spPr/>
      <dgm:t>
        <a:bodyPr/>
        <a:lstStyle/>
        <a:p>
          <a:endParaRPr lang="it-IT" sz="2400" b="1"/>
        </a:p>
      </dgm:t>
    </dgm:pt>
    <dgm:pt modelId="{FE2A2E6E-F79E-44D3-B960-1A6ADC1A5D65}" type="sibTrans" cxnId="{DE411B01-49DA-4A83-8CCB-7FED972EC08B}">
      <dgm:prSet/>
      <dgm:spPr/>
      <dgm:t>
        <a:bodyPr/>
        <a:lstStyle/>
        <a:p>
          <a:endParaRPr lang="it-IT" sz="2400" b="1"/>
        </a:p>
      </dgm:t>
    </dgm:pt>
    <dgm:pt modelId="{10F71DEA-A36D-4DFD-A134-134657D7A3B0}">
      <dgm:prSet custT="1"/>
      <dgm:spPr/>
      <dgm:t>
        <a:bodyPr/>
        <a:lstStyle/>
        <a:p>
          <a:pPr rtl="0"/>
          <a:r>
            <a:rPr lang="it-IT" sz="1600" b="1" smtClean="0"/>
            <a:t>SUGGERIRE COMPORTAMENTI PRECISI</a:t>
          </a:r>
          <a:endParaRPr lang="it-IT" sz="1600" b="1"/>
        </a:p>
      </dgm:t>
    </dgm:pt>
    <dgm:pt modelId="{82D69D0B-6D25-4FE8-8160-4B28045CAEC5}" type="parTrans" cxnId="{12DF22E3-1C29-4B51-8FC2-59BF317ECC2E}">
      <dgm:prSet/>
      <dgm:spPr/>
      <dgm:t>
        <a:bodyPr/>
        <a:lstStyle/>
        <a:p>
          <a:endParaRPr lang="it-IT" sz="2400" b="1"/>
        </a:p>
      </dgm:t>
    </dgm:pt>
    <dgm:pt modelId="{F3597548-4554-4920-8FF6-4071C0B8B27E}" type="sibTrans" cxnId="{12DF22E3-1C29-4B51-8FC2-59BF317ECC2E}">
      <dgm:prSet/>
      <dgm:spPr/>
      <dgm:t>
        <a:bodyPr/>
        <a:lstStyle/>
        <a:p>
          <a:endParaRPr lang="it-IT" sz="2400" b="1"/>
        </a:p>
      </dgm:t>
    </dgm:pt>
    <dgm:pt modelId="{368645F9-04DD-4E86-BD0D-91121E94CE7E}">
      <dgm:prSet custT="1"/>
      <dgm:spPr/>
      <dgm:t>
        <a:bodyPr/>
        <a:lstStyle/>
        <a:p>
          <a:pPr rtl="0"/>
          <a:r>
            <a:rPr lang="it-IT" sz="1600" b="1" smtClean="0"/>
            <a:t>CONTRASTARE FALSE CREDENZE</a:t>
          </a:r>
          <a:endParaRPr lang="it-IT" sz="1600" b="1"/>
        </a:p>
      </dgm:t>
    </dgm:pt>
    <dgm:pt modelId="{C730D3AA-5668-407F-84A8-2B3AA8BD1264}" type="parTrans" cxnId="{5B3FB41B-B72D-4A1B-B465-3234DC31707A}">
      <dgm:prSet/>
      <dgm:spPr/>
      <dgm:t>
        <a:bodyPr/>
        <a:lstStyle/>
        <a:p>
          <a:endParaRPr lang="it-IT" sz="2400" b="1"/>
        </a:p>
      </dgm:t>
    </dgm:pt>
    <dgm:pt modelId="{69666ECF-EEA0-47D6-96A7-515039E4F0D0}" type="sibTrans" cxnId="{5B3FB41B-B72D-4A1B-B465-3234DC31707A}">
      <dgm:prSet/>
      <dgm:spPr/>
      <dgm:t>
        <a:bodyPr/>
        <a:lstStyle/>
        <a:p>
          <a:endParaRPr lang="it-IT" sz="2400" b="1"/>
        </a:p>
      </dgm:t>
    </dgm:pt>
    <dgm:pt modelId="{B0A4A57E-D2B7-400A-9B5E-D22046130B27}" type="pres">
      <dgm:prSet presAssocID="{E4195EDF-35BA-4976-BEB5-183AB3B69BEF}" presName="Name0" presStyleCnt="0">
        <dgm:presLayoutVars>
          <dgm:chMax val="7"/>
          <dgm:chPref val="7"/>
          <dgm:dir/>
        </dgm:presLayoutVars>
      </dgm:prSet>
      <dgm:spPr/>
      <dgm:t>
        <a:bodyPr/>
        <a:lstStyle/>
        <a:p>
          <a:endParaRPr lang="it-IT"/>
        </a:p>
      </dgm:t>
    </dgm:pt>
    <dgm:pt modelId="{2E70145A-4CDB-4765-8658-13F20A186449}" type="pres">
      <dgm:prSet presAssocID="{E4195EDF-35BA-4976-BEB5-183AB3B69BEF}" presName="Name1" presStyleCnt="0"/>
      <dgm:spPr/>
    </dgm:pt>
    <dgm:pt modelId="{C08331A9-2E90-4E0D-8A1B-98F7595C7304}" type="pres">
      <dgm:prSet presAssocID="{E4195EDF-35BA-4976-BEB5-183AB3B69BEF}" presName="cycle" presStyleCnt="0"/>
      <dgm:spPr/>
    </dgm:pt>
    <dgm:pt modelId="{0869A571-F42F-46BE-ADCE-5239290B6BC5}" type="pres">
      <dgm:prSet presAssocID="{E4195EDF-35BA-4976-BEB5-183AB3B69BEF}" presName="srcNode" presStyleLbl="node1" presStyleIdx="0" presStyleCnt="3"/>
      <dgm:spPr/>
    </dgm:pt>
    <dgm:pt modelId="{96FD7696-1DA8-4C55-AD04-84E243E1CBB6}" type="pres">
      <dgm:prSet presAssocID="{E4195EDF-35BA-4976-BEB5-183AB3B69BEF}" presName="conn" presStyleLbl="parChTrans1D2" presStyleIdx="0" presStyleCnt="1"/>
      <dgm:spPr/>
      <dgm:t>
        <a:bodyPr/>
        <a:lstStyle/>
        <a:p>
          <a:endParaRPr lang="it-IT"/>
        </a:p>
      </dgm:t>
    </dgm:pt>
    <dgm:pt modelId="{8CABC50F-39CB-40CB-AD55-31F97B03EB46}" type="pres">
      <dgm:prSet presAssocID="{E4195EDF-35BA-4976-BEB5-183AB3B69BEF}" presName="extraNode" presStyleLbl="node1" presStyleIdx="0" presStyleCnt="3"/>
      <dgm:spPr/>
    </dgm:pt>
    <dgm:pt modelId="{585F4AB6-758F-4D9A-A47F-D8CE94CC2537}" type="pres">
      <dgm:prSet presAssocID="{E4195EDF-35BA-4976-BEB5-183AB3B69BEF}" presName="dstNode" presStyleLbl="node1" presStyleIdx="0" presStyleCnt="3"/>
      <dgm:spPr/>
    </dgm:pt>
    <dgm:pt modelId="{EADFE1C4-A338-4A14-9297-93FDB57547DA}" type="pres">
      <dgm:prSet presAssocID="{94B2847D-A68E-4260-B7A2-047545C89292}" presName="text_1" presStyleLbl="node1" presStyleIdx="0" presStyleCnt="3">
        <dgm:presLayoutVars>
          <dgm:bulletEnabled val="1"/>
        </dgm:presLayoutVars>
      </dgm:prSet>
      <dgm:spPr/>
      <dgm:t>
        <a:bodyPr/>
        <a:lstStyle/>
        <a:p>
          <a:endParaRPr lang="it-IT"/>
        </a:p>
      </dgm:t>
    </dgm:pt>
    <dgm:pt modelId="{DBA606A8-0B4F-4685-806E-A1B07D5D94E9}" type="pres">
      <dgm:prSet presAssocID="{94B2847D-A68E-4260-B7A2-047545C89292}" presName="accent_1" presStyleCnt="0"/>
      <dgm:spPr/>
    </dgm:pt>
    <dgm:pt modelId="{B63F24D8-067D-4045-8737-F7632215F5E6}" type="pres">
      <dgm:prSet presAssocID="{94B2847D-A68E-4260-B7A2-047545C89292}" presName="accentRepeatNode" presStyleLbl="solidFgAcc1" presStyleIdx="0" presStyleCnt="3"/>
      <dgm:spPr/>
    </dgm:pt>
    <dgm:pt modelId="{40966B2C-277E-4E44-8C75-C34F4E45DBFE}" type="pres">
      <dgm:prSet presAssocID="{10F71DEA-A36D-4DFD-A134-134657D7A3B0}" presName="text_2" presStyleLbl="node1" presStyleIdx="1" presStyleCnt="3">
        <dgm:presLayoutVars>
          <dgm:bulletEnabled val="1"/>
        </dgm:presLayoutVars>
      </dgm:prSet>
      <dgm:spPr/>
      <dgm:t>
        <a:bodyPr/>
        <a:lstStyle/>
        <a:p>
          <a:endParaRPr lang="it-IT"/>
        </a:p>
      </dgm:t>
    </dgm:pt>
    <dgm:pt modelId="{E6B9FCBD-D6B7-4137-ABF5-FF2463FCCA01}" type="pres">
      <dgm:prSet presAssocID="{10F71DEA-A36D-4DFD-A134-134657D7A3B0}" presName="accent_2" presStyleCnt="0"/>
      <dgm:spPr/>
    </dgm:pt>
    <dgm:pt modelId="{8CAC8189-9C80-468E-8252-8807FF358C66}" type="pres">
      <dgm:prSet presAssocID="{10F71DEA-A36D-4DFD-A134-134657D7A3B0}" presName="accentRepeatNode" presStyleLbl="solidFgAcc1" presStyleIdx="1" presStyleCnt="3"/>
      <dgm:spPr/>
    </dgm:pt>
    <dgm:pt modelId="{C581E01D-A8D6-470D-9FD2-B5998110CD9A}" type="pres">
      <dgm:prSet presAssocID="{368645F9-04DD-4E86-BD0D-91121E94CE7E}" presName="text_3" presStyleLbl="node1" presStyleIdx="2" presStyleCnt="3">
        <dgm:presLayoutVars>
          <dgm:bulletEnabled val="1"/>
        </dgm:presLayoutVars>
      </dgm:prSet>
      <dgm:spPr/>
      <dgm:t>
        <a:bodyPr/>
        <a:lstStyle/>
        <a:p>
          <a:endParaRPr lang="it-IT"/>
        </a:p>
      </dgm:t>
    </dgm:pt>
    <dgm:pt modelId="{C6BC49CC-6CF8-45ED-BA41-1D94464D481C}" type="pres">
      <dgm:prSet presAssocID="{368645F9-04DD-4E86-BD0D-91121E94CE7E}" presName="accent_3" presStyleCnt="0"/>
      <dgm:spPr/>
    </dgm:pt>
    <dgm:pt modelId="{674D3322-A4BF-438A-872D-51E932E00680}" type="pres">
      <dgm:prSet presAssocID="{368645F9-04DD-4E86-BD0D-91121E94CE7E}" presName="accentRepeatNode" presStyleLbl="solidFgAcc1" presStyleIdx="2" presStyleCnt="3"/>
      <dgm:spPr/>
    </dgm:pt>
  </dgm:ptLst>
  <dgm:cxnLst>
    <dgm:cxn modelId="{F1626544-AEBA-43C9-8A50-29848EE9D6E7}" type="presOf" srcId="{94B2847D-A68E-4260-B7A2-047545C89292}" destId="{EADFE1C4-A338-4A14-9297-93FDB57547DA}" srcOrd="0" destOrd="0" presId="urn:microsoft.com/office/officeart/2008/layout/VerticalCurvedList"/>
    <dgm:cxn modelId="{48E8CCBB-2A92-4399-89AD-7F7B5E58A7EB}" type="presOf" srcId="{368645F9-04DD-4E86-BD0D-91121E94CE7E}" destId="{C581E01D-A8D6-470D-9FD2-B5998110CD9A}" srcOrd="0" destOrd="0" presId="urn:microsoft.com/office/officeart/2008/layout/VerticalCurvedList"/>
    <dgm:cxn modelId="{DE411B01-49DA-4A83-8CCB-7FED972EC08B}" srcId="{E4195EDF-35BA-4976-BEB5-183AB3B69BEF}" destId="{94B2847D-A68E-4260-B7A2-047545C89292}" srcOrd="0" destOrd="0" parTransId="{2FB9E524-53B8-408E-8D89-D7CCBDF32B83}" sibTransId="{FE2A2E6E-F79E-44D3-B960-1A6ADC1A5D65}"/>
    <dgm:cxn modelId="{56C9CB90-C817-4E7F-999D-B0F13D32A3FC}" type="presOf" srcId="{10F71DEA-A36D-4DFD-A134-134657D7A3B0}" destId="{40966B2C-277E-4E44-8C75-C34F4E45DBFE}" srcOrd="0" destOrd="0" presId="urn:microsoft.com/office/officeart/2008/layout/VerticalCurvedList"/>
    <dgm:cxn modelId="{5B3FB41B-B72D-4A1B-B465-3234DC31707A}" srcId="{E4195EDF-35BA-4976-BEB5-183AB3B69BEF}" destId="{368645F9-04DD-4E86-BD0D-91121E94CE7E}" srcOrd="2" destOrd="0" parTransId="{C730D3AA-5668-407F-84A8-2B3AA8BD1264}" sibTransId="{69666ECF-EEA0-47D6-96A7-515039E4F0D0}"/>
    <dgm:cxn modelId="{12DF22E3-1C29-4B51-8FC2-59BF317ECC2E}" srcId="{E4195EDF-35BA-4976-BEB5-183AB3B69BEF}" destId="{10F71DEA-A36D-4DFD-A134-134657D7A3B0}" srcOrd="1" destOrd="0" parTransId="{82D69D0B-6D25-4FE8-8160-4B28045CAEC5}" sibTransId="{F3597548-4554-4920-8FF6-4071C0B8B27E}"/>
    <dgm:cxn modelId="{3702F176-93FE-48E9-B610-58AA97038217}" type="presOf" srcId="{E4195EDF-35BA-4976-BEB5-183AB3B69BEF}" destId="{B0A4A57E-D2B7-400A-9B5E-D22046130B27}" srcOrd="0" destOrd="0" presId="urn:microsoft.com/office/officeart/2008/layout/VerticalCurvedList"/>
    <dgm:cxn modelId="{92461ABB-03EC-478E-B18F-9E8ED7DA9B50}" type="presOf" srcId="{FE2A2E6E-F79E-44D3-B960-1A6ADC1A5D65}" destId="{96FD7696-1DA8-4C55-AD04-84E243E1CBB6}" srcOrd="0" destOrd="0" presId="urn:microsoft.com/office/officeart/2008/layout/VerticalCurvedList"/>
    <dgm:cxn modelId="{E5FEAE3B-59CB-47B9-9BA1-600534CC1E84}" type="presParOf" srcId="{B0A4A57E-D2B7-400A-9B5E-D22046130B27}" destId="{2E70145A-4CDB-4765-8658-13F20A186449}" srcOrd="0" destOrd="0" presId="urn:microsoft.com/office/officeart/2008/layout/VerticalCurvedList"/>
    <dgm:cxn modelId="{B63D21E1-C099-41C1-90A7-0885FCF06EE3}" type="presParOf" srcId="{2E70145A-4CDB-4765-8658-13F20A186449}" destId="{C08331A9-2E90-4E0D-8A1B-98F7595C7304}" srcOrd="0" destOrd="0" presId="urn:microsoft.com/office/officeart/2008/layout/VerticalCurvedList"/>
    <dgm:cxn modelId="{4515F0D2-B573-4A4D-8F85-9C7BAC648A6A}" type="presParOf" srcId="{C08331A9-2E90-4E0D-8A1B-98F7595C7304}" destId="{0869A571-F42F-46BE-ADCE-5239290B6BC5}" srcOrd="0" destOrd="0" presId="urn:microsoft.com/office/officeart/2008/layout/VerticalCurvedList"/>
    <dgm:cxn modelId="{A6B17CDC-2C38-42C3-936B-3ADAF5E1DC8E}" type="presParOf" srcId="{C08331A9-2E90-4E0D-8A1B-98F7595C7304}" destId="{96FD7696-1DA8-4C55-AD04-84E243E1CBB6}" srcOrd="1" destOrd="0" presId="urn:microsoft.com/office/officeart/2008/layout/VerticalCurvedList"/>
    <dgm:cxn modelId="{64EDEC4E-6D53-41E1-87C7-72DF846CA4CB}" type="presParOf" srcId="{C08331A9-2E90-4E0D-8A1B-98F7595C7304}" destId="{8CABC50F-39CB-40CB-AD55-31F97B03EB46}" srcOrd="2" destOrd="0" presId="urn:microsoft.com/office/officeart/2008/layout/VerticalCurvedList"/>
    <dgm:cxn modelId="{10FB0548-16D6-463B-8C40-0C2969589719}" type="presParOf" srcId="{C08331A9-2E90-4E0D-8A1B-98F7595C7304}" destId="{585F4AB6-758F-4D9A-A47F-D8CE94CC2537}" srcOrd="3" destOrd="0" presId="urn:microsoft.com/office/officeart/2008/layout/VerticalCurvedList"/>
    <dgm:cxn modelId="{51EE5BF0-96D4-42EB-8BFB-EC79F607EDC9}" type="presParOf" srcId="{2E70145A-4CDB-4765-8658-13F20A186449}" destId="{EADFE1C4-A338-4A14-9297-93FDB57547DA}" srcOrd="1" destOrd="0" presId="urn:microsoft.com/office/officeart/2008/layout/VerticalCurvedList"/>
    <dgm:cxn modelId="{DDE136BA-B3F6-459D-B661-E9656AB29FC5}" type="presParOf" srcId="{2E70145A-4CDB-4765-8658-13F20A186449}" destId="{DBA606A8-0B4F-4685-806E-A1B07D5D94E9}" srcOrd="2" destOrd="0" presId="urn:microsoft.com/office/officeart/2008/layout/VerticalCurvedList"/>
    <dgm:cxn modelId="{E1F46CD3-3B3D-4075-A8D2-255BB9D37177}" type="presParOf" srcId="{DBA606A8-0B4F-4685-806E-A1B07D5D94E9}" destId="{B63F24D8-067D-4045-8737-F7632215F5E6}" srcOrd="0" destOrd="0" presId="urn:microsoft.com/office/officeart/2008/layout/VerticalCurvedList"/>
    <dgm:cxn modelId="{483FB9FC-13F3-433D-B0C1-E4166929BD0C}" type="presParOf" srcId="{2E70145A-4CDB-4765-8658-13F20A186449}" destId="{40966B2C-277E-4E44-8C75-C34F4E45DBFE}" srcOrd="3" destOrd="0" presId="urn:microsoft.com/office/officeart/2008/layout/VerticalCurvedList"/>
    <dgm:cxn modelId="{A18F4D4C-1858-44F8-B64E-ADD40A7420B5}" type="presParOf" srcId="{2E70145A-4CDB-4765-8658-13F20A186449}" destId="{E6B9FCBD-D6B7-4137-ABF5-FF2463FCCA01}" srcOrd="4" destOrd="0" presId="urn:microsoft.com/office/officeart/2008/layout/VerticalCurvedList"/>
    <dgm:cxn modelId="{231EEC2D-6123-4E67-B421-14F7A7DF4906}" type="presParOf" srcId="{E6B9FCBD-D6B7-4137-ABF5-FF2463FCCA01}" destId="{8CAC8189-9C80-468E-8252-8807FF358C66}" srcOrd="0" destOrd="0" presId="urn:microsoft.com/office/officeart/2008/layout/VerticalCurvedList"/>
    <dgm:cxn modelId="{AE23A1F0-42A7-49B4-A7E0-C688BDC67012}" type="presParOf" srcId="{2E70145A-4CDB-4765-8658-13F20A186449}" destId="{C581E01D-A8D6-470D-9FD2-B5998110CD9A}" srcOrd="5" destOrd="0" presId="urn:microsoft.com/office/officeart/2008/layout/VerticalCurvedList"/>
    <dgm:cxn modelId="{C76B1400-C06E-456A-8B15-4BB9E84C8A81}" type="presParOf" srcId="{2E70145A-4CDB-4765-8658-13F20A186449}" destId="{C6BC49CC-6CF8-45ED-BA41-1D94464D481C}" srcOrd="6" destOrd="0" presId="urn:microsoft.com/office/officeart/2008/layout/VerticalCurvedList"/>
    <dgm:cxn modelId="{DF1EF68C-D312-4E87-8DD9-8D9544E8073B}" type="presParOf" srcId="{C6BC49CC-6CF8-45ED-BA41-1D94464D481C}" destId="{674D3322-A4BF-438A-872D-51E932E00680}"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5ACDD1-EB8B-4766-BE97-7C53D04AF99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2D2351BA-7A53-4851-9617-3E152B2F525E}">
      <dgm:prSet custT="1"/>
      <dgm:spPr/>
      <dgm:t>
        <a:bodyPr/>
        <a:lstStyle/>
        <a:p>
          <a:pPr rtl="0"/>
          <a:r>
            <a:rPr lang="it-IT" sz="2000" dirty="0" smtClean="0"/>
            <a:t>FUMO</a:t>
          </a:r>
          <a:endParaRPr lang="it-IT" sz="2000" dirty="0"/>
        </a:p>
      </dgm:t>
    </dgm:pt>
    <dgm:pt modelId="{96884EEA-8604-4125-88F7-D0BDF2954F9C}" type="parTrans" cxnId="{2349B9F3-8B68-4D64-9ED9-127D0F357874}">
      <dgm:prSet/>
      <dgm:spPr/>
      <dgm:t>
        <a:bodyPr/>
        <a:lstStyle/>
        <a:p>
          <a:endParaRPr lang="it-IT"/>
        </a:p>
      </dgm:t>
    </dgm:pt>
    <dgm:pt modelId="{FB9A2EFC-30A1-4454-B999-962B5E3A49FA}" type="sibTrans" cxnId="{2349B9F3-8B68-4D64-9ED9-127D0F357874}">
      <dgm:prSet/>
      <dgm:spPr/>
      <dgm:t>
        <a:bodyPr/>
        <a:lstStyle/>
        <a:p>
          <a:endParaRPr lang="it-IT"/>
        </a:p>
      </dgm:t>
    </dgm:pt>
    <dgm:pt modelId="{26DF2371-D41D-410D-9F05-8187CBEFE76F}">
      <dgm:prSet custT="1"/>
      <dgm:spPr/>
      <dgm:t>
        <a:bodyPr/>
        <a:lstStyle/>
        <a:p>
          <a:pPr rtl="0"/>
          <a:r>
            <a:rPr lang="it-IT" sz="2000" dirty="0" smtClean="0"/>
            <a:t>ALCOL</a:t>
          </a:r>
          <a:endParaRPr lang="it-IT" sz="2000" dirty="0"/>
        </a:p>
      </dgm:t>
    </dgm:pt>
    <dgm:pt modelId="{B1D210D6-9765-42C8-B93D-9F0D60FE7DA2}" type="parTrans" cxnId="{81FDC98E-9A65-4DC2-9B81-A06E71480EDF}">
      <dgm:prSet/>
      <dgm:spPr/>
      <dgm:t>
        <a:bodyPr/>
        <a:lstStyle/>
        <a:p>
          <a:endParaRPr lang="it-IT"/>
        </a:p>
      </dgm:t>
    </dgm:pt>
    <dgm:pt modelId="{E6BA4CD8-C9E0-4C8C-AF9B-26A8A00F05E6}" type="sibTrans" cxnId="{81FDC98E-9A65-4DC2-9B81-A06E71480EDF}">
      <dgm:prSet/>
      <dgm:spPr/>
      <dgm:t>
        <a:bodyPr/>
        <a:lstStyle/>
        <a:p>
          <a:endParaRPr lang="it-IT"/>
        </a:p>
      </dgm:t>
    </dgm:pt>
    <dgm:pt modelId="{E61803EC-EDA2-43DF-962F-696ADEA0F763}">
      <dgm:prSet custT="1"/>
      <dgm:spPr/>
      <dgm:t>
        <a:bodyPr/>
        <a:lstStyle/>
        <a:p>
          <a:pPr rtl="0"/>
          <a:r>
            <a:rPr lang="it-IT" sz="2000" dirty="0" smtClean="0"/>
            <a:t>CANNABIS</a:t>
          </a:r>
          <a:endParaRPr lang="it-IT" sz="2000" dirty="0"/>
        </a:p>
      </dgm:t>
    </dgm:pt>
    <dgm:pt modelId="{C5241040-E8B7-4AFD-8A76-8F9D89782603}" type="parTrans" cxnId="{938BF3A4-7128-44ED-A011-C6FDD8E526A5}">
      <dgm:prSet/>
      <dgm:spPr/>
      <dgm:t>
        <a:bodyPr/>
        <a:lstStyle/>
        <a:p>
          <a:endParaRPr lang="it-IT"/>
        </a:p>
      </dgm:t>
    </dgm:pt>
    <dgm:pt modelId="{8C50ADB6-5807-4C22-8307-0B142CDE1429}" type="sibTrans" cxnId="{938BF3A4-7128-44ED-A011-C6FDD8E526A5}">
      <dgm:prSet/>
      <dgm:spPr/>
      <dgm:t>
        <a:bodyPr/>
        <a:lstStyle/>
        <a:p>
          <a:endParaRPr lang="it-IT"/>
        </a:p>
      </dgm:t>
    </dgm:pt>
    <dgm:pt modelId="{CC730BF3-E867-4AFF-89FB-AB1B81A4D8E9}" type="pres">
      <dgm:prSet presAssocID="{5D5ACDD1-EB8B-4766-BE97-7C53D04AF996}" presName="linearFlow" presStyleCnt="0">
        <dgm:presLayoutVars>
          <dgm:dir/>
          <dgm:resizeHandles val="exact"/>
        </dgm:presLayoutVars>
      </dgm:prSet>
      <dgm:spPr/>
      <dgm:t>
        <a:bodyPr/>
        <a:lstStyle/>
        <a:p>
          <a:endParaRPr lang="it-IT"/>
        </a:p>
      </dgm:t>
    </dgm:pt>
    <dgm:pt modelId="{B5DBFC31-76C5-4FBF-838A-0A3C0BC49791}" type="pres">
      <dgm:prSet presAssocID="{2D2351BA-7A53-4851-9617-3E152B2F525E}" presName="composite" presStyleCnt="0"/>
      <dgm:spPr/>
    </dgm:pt>
    <dgm:pt modelId="{20988D00-DF69-4952-978D-3CF63E279002}" type="pres">
      <dgm:prSet presAssocID="{2D2351BA-7A53-4851-9617-3E152B2F525E}" presName="imgShp" presStyleLbl="fgImgPlace1" presStyleIdx="0" presStyleCnt="3" custScaleX="143609" custScaleY="128460" custLinFactNeighborX="-4868" custLinFactNeighborY="-117"/>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dgm:spPr>
    </dgm:pt>
    <dgm:pt modelId="{4411EC34-F668-440A-9403-A3BEA431504C}" type="pres">
      <dgm:prSet presAssocID="{2D2351BA-7A53-4851-9617-3E152B2F525E}" presName="txShp" presStyleLbl="node1" presStyleIdx="0" presStyleCnt="3">
        <dgm:presLayoutVars>
          <dgm:bulletEnabled val="1"/>
        </dgm:presLayoutVars>
      </dgm:prSet>
      <dgm:spPr/>
      <dgm:t>
        <a:bodyPr/>
        <a:lstStyle/>
        <a:p>
          <a:endParaRPr lang="it-IT"/>
        </a:p>
      </dgm:t>
    </dgm:pt>
    <dgm:pt modelId="{6DDD5FC8-D388-401B-A8FE-ADDB51839BF9}" type="pres">
      <dgm:prSet presAssocID="{FB9A2EFC-30A1-4454-B999-962B5E3A49FA}" presName="spacing" presStyleCnt="0"/>
      <dgm:spPr/>
    </dgm:pt>
    <dgm:pt modelId="{9F5F2CBC-8D91-408C-95BA-2C665F59FF38}" type="pres">
      <dgm:prSet presAssocID="{26DF2371-D41D-410D-9F05-8187CBEFE76F}" presName="composite" presStyleCnt="0"/>
      <dgm:spPr/>
    </dgm:pt>
    <dgm:pt modelId="{41F6356F-F780-4DD6-9403-755D10383B76}" type="pres">
      <dgm:prSet presAssocID="{26DF2371-D41D-410D-9F05-8187CBEFE76F}" presName="imgShp" presStyleLbl="fgImgPlace1" presStyleIdx="1" presStyleCnt="3" custScaleX="149607" custScaleY="153099"/>
      <dgm:spPr>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dgm:spPr>
    </dgm:pt>
    <dgm:pt modelId="{EF803737-D804-4106-B907-7D5E6343CC44}" type="pres">
      <dgm:prSet presAssocID="{26DF2371-D41D-410D-9F05-8187CBEFE76F}" presName="txShp" presStyleLbl="node1" presStyleIdx="1" presStyleCnt="3">
        <dgm:presLayoutVars>
          <dgm:bulletEnabled val="1"/>
        </dgm:presLayoutVars>
      </dgm:prSet>
      <dgm:spPr/>
      <dgm:t>
        <a:bodyPr/>
        <a:lstStyle/>
        <a:p>
          <a:endParaRPr lang="it-IT"/>
        </a:p>
      </dgm:t>
    </dgm:pt>
    <dgm:pt modelId="{20250741-BFEF-43D1-9719-36C75ACAE2B8}" type="pres">
      <dgm:prSet presAssocID="{E6BA4CD8-C9E0-4C8C-AF9B-26A8A00F05E6}" presName="spacing" presStyleCnt="0"/>
      <dgm:spPr/>
    </dgm:pt>
    <dgm:pt modelId="{8749624F-C501-4BC7-AA46-D41E28808611}" type="pres">
      <dgm:prSet presAssocID="{E61803EC-EDA2-43DF-962F-696ADEA0F763}" presName="composite" presStyleCnt="0"/>
      <dgm:spPr/>
    </dgm:pt>
    <dgm:pt modelId="{43BA9DCE-4EF2-45AF-8175-F43E198F921F}" type="pres">
      <dgm:prSet presAssocID="{E61803EC-EDA2-43DF-962F-696ADEA0F763}" presName="imgShp" presStyleLbl="fgImgPlace1" presStyleIdx="2" presStyleCnt="3" custScaleX="134917" custScaleY="139870"/>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it-IT"/>
        </a:p>
      </dgm:t>
    </dgm:pt>
    <dgm:pt modelId="{D3EE0D5F-74B5-47A7-B9A5-8A868D277CE1}" type="pres">
      <dgm:prSet presAssocID="{E61803EC-EDA2-43DF-962F-696ADEA0F763}" presName="txShp" presStyleLbl="node1" presStyleIdx="2" presStyleCnt="3">
        <dgm:presLayoutVars>
          <dgm:bulletEnabled val="1"/>
        </dgm:presLayoutVars>
      </dgm:prSet>
      <dgm:spPr/>
      <dgm:t>
        <a:bodyPr/>
        <a:lstStyle/>
        <a:p>
          <a:endParaRPr lang="it-IT"/>
        </a:p>
      </dgm:t>
    </dgm:pt>
  </dgm:ptLst>
  <dgm:cxnLst>
    <dgm:cxn modelId="{3194E164-193B-4E9C-B662-5B5B6CAD8F2C}" type="presOf" srcId="{E61803EC-EDA2-43DF-962F-696ADEA0F763}" destId="{D3EE0D5F-74B5-47A7-B9A5-8A868D277CE1}" srcOrd="0" destOrd="0" presId="urn:microsoft.com/office/officeart/2005/8/layout/vList3"/>
    <dgm:cxn modelId="{6DF078FF-C501-4038-A775-173EDED99217}" type="presOf" srcId="{26DF2371-D41D-410D-9F05-8187CBEFE76F}" destId="{EF803737-D804-4106-B907-7D5E6343CC44}" srcOrd="0" destOrd="0" presId="urn:microsoft.com/office/officeart/2005/8/layout/vList3"/>
    <dgm:cxn modelId="{0EF42756-4953-423F-A489-B4E905FA2D95}" type="presOf" srcId="{2D2351BA-7A53-4851-9617-3E152B2F525E}" destId="{4411EC34-F668-440A-9403-A3BEA431504C}" srcOrd="0" destOrd="0" presId="urn:microsoft.com/office/officeart/2005/8/layout/vList3"/>
    <dgm:cxn modelId="{81FDC98E-9A65-4DC2-9B81-A06E71480EDF}" srcId="{5D5ACDD1-EB8B-4766-BE97-7C53D04AF996}" destId="{26DF2371-D41D-410D-9F05-8187CBEFE76F}" srcOrd="1" destOrd="0" parTransId="{B1D210D6-9765-42C8-B93D-9F0D60FE7DA2}" sibTransId="{E6BA4CD8-C9E0-4C8C-AF9B-26A8A00F05E6}"/>
    <dgm:cxn modelId="{2349B9F3-8B68-4D64-9ED9-127D0F357874}" srcId="{5D5ACDD1-EB8B-4766-BE97-7C53D04AF996}" destId="{2D2351BA-7A53-4851-9617-3E152B2F525E}" srcOrd="0" destOrd="0" parTransId="{96884EEA-8604-4125-88F7-D0BDF2954F9C}" sibTransId="{FB9A2EFC-30A1-4454-B999-962B5E3A49FA}"/>
    <dgm:cxn modelId="{DA50081C-EF2C-4FB1-BC68-356ECCFCD12D}" type="presOf" srcId="{5D5ACDD1-EB8B-4766-BE97-7C53D04AF996}" destId="{CC730BF3-E867-4AFF-89FB-AB1B81A4D8E9}" srcOrd="0" destOrd="0" presId="urn:microsoft.com/office/officeart/2005/8/layout/vList3"/>
    <dgm:cxn modelId="{938BF3A4-7128-44ED-A011-C6FDD8E526A5}" srcId="{5D5ACDD1-EB8B-4766-BE97-7C53D04AF996}" destId="{E61803EC-EDA2-43DF-962F-696ADEA0F763}" srcOrd="2" destOrd="0" parTransId="{C5241040-E8B7-4AFD-8A76-8F9D89782603}" sibTransId="{8C50ADB6-5807-4C22-8307-0B142CDE1429}"/>
    <dgm:cxn modelId="{AF968050-7CF8-43C7-B50C-D165CBB60E29}" type="presParOf" srcId="{CC730BF3-E867-4AFF-89FB-AB1B81A4D8E9}" destId="{B5DBFC31-76C5-4FBF-838A-0A3C0BC49791}" srcOrd="0" destOrd="0" presId="urn:microsoft.com/office/officeart/2005/8/layout/vList3"/>
    <dgm:cxn modelId="{920FA9E9-D0FB-4CE9-85DD-2E5F3A21970C}" type="presParOf" srcId="{B5DBFC31-76C5-4FBF-838A-0A3C0BC49791}" destId="{20988D00-DF69-4952-978D-3CF63E279002}" srcOrd="0" destOrd="0" presId="urn:microsoft.com/office/officeart/2005/8/layout/vList3"/>
    <dgm:cxn modelId="{259BE376-34EB-4CDC-BF62-E40B7BCA9172}" type="presParOf" srcId="{B5DBFC31-76C5-4FBF-838A-0A3C0BC49791}" destId="{4411EC34-F668-440A-9403-A3BEA431504C}" srcOrd="1" destOrd="0" presId="urn:microsoft.com/office/officeart/2005/8/layout/vList3"/>
    <dgm:cxn modelId="{BA094810-8940-4D4B-937F-72339E72D592}" type="presParOf" srcId="{CC730BF3-E867-4AFF-89FB-AB1B81A4D8E9}" destId="{6DDD5FC8-D388-401B-A8FE-ADDB51839BF9}" srcOrd="1" destOrd="0" presId="urn:microsoft.com/office/officeart/2005/8/layout/vList3"/>
    <dgm:cxn modelId="{D8729A6A-6525-4D97-859A-74991F65CDB0}" type="presParOf" srcId="{CC730BF3-E867-4AFF-89FB-AB1B81A4D8E9}" destId="{9F5F2CBC-8D91-408C-95BA-2C665F59FF38}" srcOrd="2" destOrd="0" presId="urn:microsoft.com/office/officeart/2005/8/layout/vList3"/>
    <dgm:cxn modelId="{1517CE80-EDEE-48E9-8F99-FC6B5F2FB46F}" type="presParOf" srcId="{9F5F2CBC-8D91-408C-95BA-2C665F59FF38}" destId="{41F6356F-F780-4DD6-9403-755D10383B76}" srcOrd="0" destOrd="0" presId="urn:microsoft.com/office/officeart/2005/8/layout/vList3"/>
    <dgm:cxn modelId="{6A4E07BE-C0A7-4DC5-A909-6142DE340AD7}" type="presParOf" srcId="{9F5F2CBC-8D91-408C-95BA-2C665F59FF38}" destId="{EF803737-D804-4106-B907-7D5E6343CC44}" srcOrd="1" destOrd="0" presId="urn:microsoft.com/office/officeart/2005/8/layout/vList3"/>
    <dgm:cxn modelId="{492DA4DB-3711-4C68-9C50-DBE268D11A1B}" type="presParOf" srcId="{CC730BF3-E867-4AFF-89FB-AB1B81A4D8E9}" destId="{20250741-BFEF-43D1-9719-36C75ACAE2B8}" srcOrd="3" destOrd="0" presId="urn:microsoft.com/office/officeart/2005/8/layout/vList3"/>
    <dgm:cxn modelId="{4E572301-A288-48E2-97D5-7371C5735B44}" type="presParOf" srcId="{CC730BF3-E867-4AFF-89FB-AB1B81A4D8E9}" destId="{8749624F-C501-4BC7-AA46-D41E28808611}" srcOrd="4" destOrd="0" presId="urn:microsoft.com/office/officeart/2005/8/layout/vList3"/>
    <dgm:cxn modelId="{D26881F7-573D-4FB5-921F-CB22670AA2A0}" type="presParOf" srcId="{8749624F-C501-4BC7-AA46-D41E28808611}" destId="{43BA9DCE-4EF2-45AF-8175-F43E198F921F}" srcOrd="0" destOrd="0" presId="urn:microsoft.com/office/officeart/2005/8/layout/vList3"/>
    <dgm:cxn modelId="{E1A18651-1BE4-45C0-896E-2558CAE61688}" type="presParOf" srcId="{8749624F-C501-4BC7-AA46-D41E28808611}" destId="{D3EE0D5F-74B5-47A7-B9A5-8A868D277CE1}"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F5FE9F-942E-4A75-94B5-ED9CF991371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F68CE6F9-A1AA-464D-B067-8D16340BF990}">
      <dgm:prSet custT="1"/>
      <dgm:spPr/>
      <dgm:t>
        <a:bodyPr/>
        <a:lstStyle/>
        <a:p>
          <a:pPr rtl="0"/>
          <a:r>
            <a:rPr lang="it-IT" sz="1800" dirty="0" smtClean="0"/>
            <a:t>GIOCO D’AZZARDO</a:t>
          </a:r>
          <a:endParaRPr lang="it-IT" sz="1800" dirty="0"/>
        </a:p>
      </dgm:t>
    </dgm:pt>
    <dgm:pt modelId="{E45C9258-DA57-4EC7-A2DA-3D4084DABCBE}" type="parTrans" cxnId="{32E24722-30B4-4BD9-ACBD-C30897633BD9}">
      <dgm:prSet/>
      <dgm:spPr/>
      <dgm:t>
        <a:bodyPr/>
        <a:lstStyle/>
        <a:p>
          <a:endParaRPr lang="it-IT"/>
        </a:p>
      </dgm:t>
    </dgm:pt>
    <dgm:pt modelId="{767E5D28-47BE-4072-86B0-743F5AF0351D}" type="sibTrans" cxnId="{32E24722-30B4-4BD9-ACBD-C30897633BD9}">
      <dgm:prSet/>
      <dgm:spPr/>
      <dgm:t>
        <a:bodyPr/>
        <a:lstStyle/>
        <a:p>
          <a:endParaRPr lang="it-IT"/>
        </a:p>
      </dgm:t>
    </dgm:pt>
    <dgm:pt modelId="{D0AD477D-888D-4258-A829-B4935F05CFFF}">
      <dgm:prSet custT="1"/>
      <dgm:spPr/>
      <dgm:t>
        <a:bodyPr/>
        <a:lstStyle/>
        <a:p>
          <a:pPr rtl="0"/>
          <a:r>
            <a:rPr lang="it-IT" sz="2000" dirty="0" smtClean="0"/>
            <a:t>INTERNET</a:t>
          </a:r>
          <a:endParaRPr lang="it-IT" sz="2000" dirty="0"/>
        </a:p>
      </dgm:t>
    </dgm:pt>
    <dgm:pt modelId="{1009C712-8D2C-4A7B-8452-F9A037144240}" type="parTrans" cxnId="{87220B25-0E0A-4E4F-BF6A-995CF840A86A}">
      <dgm:prSet/>
      <dgm:spPr/>
      <dgm:t>
        <a:bodyPr/>
        <a:lstStyle/>
        <a:p>
          <a:endParaRPr lang="it-IT"/>
        </a:p>
      </dgm:t>
    </dgm:pt>
    <dgm:pt modelId="{DF0EECD3-2F5D-4EC0-964E-8719DE2AB2AD}" type="sibTrans" cxnId="{87220B25-0E0A-4E4F-BF6A-995CF840A86A}">
      <dgm:prSet/>
      <dgm:spPr/>
      <dgm:t>
        <a:bodyPr/>
        <a:lstStyle/>
        <a:p>
          <a:endParaRPr lang="it-IT"/>
        </a:p>
      </dgm:t>
    </dgm:pt>
    <dgm:pt modelId="{6A664B12-58EF-4DBD-A610-AB5754329325}">
      <dgm:prSet custT="1"/>
      <dgm:spPr/>
      <dgm:t>
        <a:bodyPr/>
        <a:lstStyle/>
        <a:p>
          <a:pPr rtl="0"/>
          <a:r>
            <a:rPr lang="it-IT" sz="2000" dirty="0" smtClean="0"/>
            <a:t>GAMING</a:t>
          </a:r>
          <a:endParaRPr lang="it-IT" sz="2000" dirty="0"/>
        </a:p>
      </dgm:t>
    </dgm:pt>
    <dgm:pt modelId="{7490AC93-833A-48BE-B29D-7A0CBA3378EF}" type="parTrans" cxnId="{25C7035B-5BB3-47EE-8218-F6A115EEF3ED}">
      <dgm:prSet/>
      <dgm:spPr/>
      <dgm:t>
        <a:bodyPr/>
        <a:lstStyle/>
        <a:p>
          <a:endParaRPr lang="it-IT"/>
        </a:p>
      </dgm:t>
    </dgm:pt>
    <dgm:pt modelId="{0FF0EA81-A4B5-46A9-8C84-29EB5F95FC96}" type="sibTrans" cxnId="{25C7035B-5BB3-47EE-8218-F6A115EEF3ED}">
      <dgm:prSet/>
      <dgm:spPr/>
      <dgm:t>
        <a:bodyPr/>
        <a:lstStyle/>
        <a:p>
          <a:endParaRPr lang="it-IT"/>
        </a:p>
      </dgm:t>
    </dgm:pt>
    <dgm:pt modelId="{E775E99B-FE2E-48A4-B4CA-55A4C935943A}" type="pres">
      <dgm:prSet presAssocID="{98F5FE9F-942E-4A75-94B5-ED9CF991371E}" presName="linearFlow" presStyleCnt="0">
        <dgm:presLayoutVars>
          <dgm:dir/>
          <dgm:resizeHandles val="exact"/>
        </dgm:presLayoutVars>
      </dgm:prSet>
      <dgm:spPr/>
      <dgm:t>
        <a:bodyPr/>
        <a:lstStyle/>
        <a:p>
          <a:endParaRPr lang="it-IT"/>
        </a:p>
      </dgm:t>
    </dgm:pt>
    <dgm:pt modelId="{785C8364-FA8C-4C9C-8B82-58C7AF35E0DB}" type="pres">
      <dgm:prSet presAssocID="{F68CE6F9-A1AA-464D-B067-8D16340BF990}" presName="composite" presStyleCnt="0"/>
      <dgm:spPr/>
    </dgm:pt>
    <dgm:pt modelId="{8179C8BE-3079-4F0C-98CE-3E29E4E52283}" type="pres">
      <dgm:prSet presAssocID="{F68CE6F9-A1AA-464D-B067-8D16340BF990}" presName="imgShp" presStyleLbl="fgImgPlace1" presStyleIdx="0" presStyleCnt="3" custScaleX="152367" custScaleY="146983" custLinFactNeighborX="23739" custLinFactNeighborY="-433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CA9357D2-1335-4652-9A8A-2DE5504A302C}" type="pres">
      <dgm:prSet presAssocID="{F68CE6F9-A1AA-464D-B067-8D16340BF990}" presName="txShp" presStyleLbl="node1" presStyleIdx="0" presStyleCnt="3">
        <dgm:presLayoutVars>
          <dgm:bulletEnabled val="1"/>
        </dgm:presLayoutVars>
      </dgm:prSet>
      <dgm:spPr/>
      <dgm:t>
        <a:bodyPr/>
        <a:lstStyle/>
        <a:p>
          <a:endParaRPr lang="it-IT"/>
        </a:p>
      </dgm:t>
    </dgm:pt>
    <dgm:pt modelId="{A49E5337-D4F1-45F2-BFB3-5DED916FC7EB}" type="pres">
      <dgm:prSet presAssocID="{767E5D28-47BE-4072-86B0-743F5AF0351D}" presName="spacing" presStyleCnt="0"/>
      <dgm:spPr/>
    </dgm:pt>
    <dgm:pt modelId="{CE8091B4-7F64-4AC8-916F-BABDECAFEBCA}" type="pres">
      <dgm:prSet presAssocID="{D0AD477D-888D-4258-A829-B4935F05CFFF}" presName="composite" presStyleCnt="0"/>
      <dgm:spPr/>
    </dgm:pt>
    <dgm:pt modelId="{458BAAED-CF8D-4EFD-A89F-FEB59E19479B}" type="pres">
      <dgm:prSet presAssocID="{D0AD477D-888D-4258-A829-B4935F05CFFF}" presName="imgShp" presStyleLbl="fgImgPlace1" presStyleIdx="1" presStyleCnt="3" custScaleX="160898" custScaleY="144362" custLinFactNeighborX="11507" custLinFactNeighborY="3560"/>
      <dgm:spPr>
        <a:blipFill>
          <a:blip xmlns:r="http://schemas.openxmlformats.org/officeDocument/2006/relationships" r:embed="rId2">
            <a:extLst>
              <a:ext uri="{28A0092B-C50C-407E-A947-70E740481C1C}">
                <a14:useLocalDpi xmlns:a14="http://schemas.microsoft.com/office/drawing/2010/main" val="0"/>
              </a:ext>
            </a:extLst>
          </a:blip>
          <a:srcRect/>
          <a:stretch>
            <a:fillRect l="-35000" r="-35000"/>
          </a:stretch>
        </a:blipFill>
      </dgm:spPr>
    </dgm:pt>
    <dgm:pt modelId="{496B5A90-0C48-4501-9D64-8994FBFA220B}" type="pres">
      <dgm:prSet presAssocID="{D0AD477D-888D-4258-A829-B4935F05CFFF}" presName="txShp" presStyleLbl="node1" presStyleIdx="1" presStyleCnt="3">
        <dgm:presLayoutVars>
          <dgm:bulletEnabled val="1"/>
        </dgm:presLayoutVars>
      </dgm:prSet>
      <dgm:spPr/>
      <dgm:t>
        <a:bodyPr/>
        <a:lstStyle/>
        <a:p>
          <a:endParaRPr lang="it-IT"/>
        </a:p>
      </dgm:t>
    </dgm:pt>
    <dgm:pt modelId="{0394B5D2-05D9-44B5-BA6F-385684B71798}" type="pres">
      <dgm:prSet presAssocID="{DF0EECD3-2F5D-4EC0-964E-8719DE2AB2AD}" presName="spacing" presStyleCnt="0"/>
      <dgm:spPr/>
    </dgm:pt>
    <dgm:pt modelId="{6B53BEF9-BE04-42E8-9F6E-A6FE398F03DE}" type="pres">
      <dgm:prSet presAssocID="{6A664B12-58EF-4DBD-A610-AB5754329325}" presName="composite" presStyleCnt="0"/>
      <dgm:spPr/>
    </dgm:pt>
    <dgm:pt modelId="{03CB487E-8397-4534-93A9-0EE709A860AD}" type="pres">
      <dgm:prSet presAssocID="{6A664B12-58EF-4DBD-A610-AB5754329325}" presName="imgShp" presStyleLbl="fgImgPlace1" presStyleIdx="2" presStyleCnt="3" custScaleX="150253" custScaleY="14442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endParaRPr lang="it-IT"/>
        </a:p>
      </dgm:t>
    </dgm:pt>
    <dgm:pt modelId="{52621269-8424-4240-88C2-9BC3064657E0}" type="pres">
      <dgm:prSet presAssocID="{6A664B12-58EF-4DBD-A610-AB5754329325}" presName="txShp" presStyleLbl="node1" presStyleIdx="2" presStyleCnt="3">
        <dgm:presLayoutVars>
          <dgm:bulletEnabled val="1"/>
        </dgm:presLayoutVars>
      </dgm:prSet>
      <dgm:spPr/>
      <dgm:t>
        <a:bodyPr/>
        <a:lstStyle/>
        <a:p>
          <a:endParaRPr lang="it-IT"/>
        </a:p>
      </dgm:t>
    </dgm:pt>
  </dgm:ptLst>
  <dgm:cxnLst>
    <dgm:cxn modelId="{2BEEE647-B5BD-4995-B84D-5E54F2A8D0B1}" type="presOf" srcId="{6A664B12-58EF-4DBD-A610-AB5754329325}" destId="{52621269-8424-4240-88C2-9BC3064657E0}" srcOrd="0" destOrd="0" presId="urn:microsoft.com/office/officeart/2005/8/layout/vList3"/>
    <dgm:cxn modelId="{DBA2A23C-B18C-466A-89A0-384CBD27DE1F}" type="presOf" srcId="{98F5FE9F-942E-4A75-94B5-ED9CF991371E}" destId="{E775E99B-FE2E-48A4-B4CA-55A4C935943A}" srcOrd="0" destOrd="0" presId="urn:microsoft.com/office/officeart/2005/8/layout/vList3"/>
    <dgm:cxn modelId="{32E24722-30B4-4BD9-ACBD-C30897633BD9}" srcId="{98F5FE9F-942E-4A75-94B5-ED9CF991371E}" destId="{F68CE6F9-A1AA-464D-B067-8D16340BF990}" srcOrd="0" destOrd="0" parTransId="{E45C9258-DA57-4EC7-A2DA-3D4084DABCBE}" sibTransId="{767E5D28-47BE-4072-86B0-743F5AF0351D}"/>
    <dgm:cxn modelId="{87220B25-0E0A-4E4F-BF6A-995CF840A86A}" srcId="{98F5FE9F-942E-4A75-94B5-ED9CF991371E}" destId="{D0AD477D-888D-4258-A829-B4935F05CFFF}" srcOrd="1" destOrd="0" parTransId="{1009C712-8D2C-4A7B-8452-F9A037144240}" sibTransId="{DF0EECD3-2F5D-4EC0-964E-8719DE2AB2AD}"/>
    <dgm:cxn modelId="{25C7035B-5BB3-47EE-8218-F6A115EEF3ED}" srcId="{98F5FE9F-942E-4A75-94B5-ED9CF991371E}" destId="{6A664B12-58EF-4DBD-A610-AB5754329325}" srcOrd="2" destOrd="0" parTransId="{7490AC93-833A-48BE-B29D-7A0CBA3378EF}" sibTransId="{0FF0EA81-A4B5-46A9-8C84-29EB5F95FC96}"/>
    <dgm:cxn modelId="{9B29A8C6-BA3B-49C8-BC08-224309DCCF12}" type="presOf" srcId="{D0AD477D-888D-4258-A829-B4935F05CFFF}" destId="{496B5A90-0C48-4501-9D64-8994FBFA220B}" srcOrd="0" destOrd="0" presId="urn:microsoft.com/office/officeart/2005/8/layout/vList3"/>
    <dgm:cxn modelId="{30AAB9CA-9789-4114-8146-096E406AA4D0}" type="presOf" srcId="{F68CE6F9-A1AA-464D-B067-8D16340BF990}" destId="{CA9357D2-1335-4652-9A8A-2DE5504A302C}" srcOrd="0" destOrd="0" presId="urn:microsoft.com/office/officeart/2005/8/layout/vList3"/>
    <dgm:cxn modelId="{B0C59AA3-4A8C-433D-B882-F4C67AE88EDD}" type="presParOf" srcId="{E775E99B-FE2E-48A4-B4CA-55A4C935943A}" destId="{785C8364-FA8C-4C9C-8B82-58C7AF35E0DB}" srcOrd="0" destOrd="0" presId="urn:microsoft.com/office/officeart/2005/8/layout/vList3"/>
    <dgm:cxn modelId="{8A3FE794-5B26-4AC8-8158-450A4CAA927A}" type="presParOf" srcId="{785C8364-FA8C-4C9C-8B82-58C7AF35E0DB}" destId="{8179C8BE-3079-4F0C-98CE-3E29E4E52283}" srcOrd="0" destOrd="0" presId="urn:microsoft.com/office/officeart/2005/8/layout/vList3"/>
    <dgm:cxn modelId="{8F930329-5277-4B0C-9802-E6FFAD7D64A5}" type="presParOf" srcId="{785C8364-FA8C-4C9C-8B82-58C7AF35E0DB}" destId="{CA9357D2-1335-4652-9A8A-2DE5504A302C}" srcOrd="1" destOrd="0" presId="urn:microsoft.com/office/officeart/2005/8/layout/vList3"/>
    <dgm:cxn modelId="{C464F16D-E2BB-4F25-952B-526D49614DA6}" type="presParOf" srcId="{E775E99B-FE2E-48A4-B4CA-55A4C935943A}" destId="{A49E5337-D4F1-45F2-BFB3-5DED916FC7EB}" srcOrd="1" destOrd="0" presId="urn:microsoft.com/office/officeart/2005/8/layout/vList3"/>
    <dgm:cxn modelId="{52B7E5B6-ECA5-45AB-945E-D2F01FCDB905}" type="presParOf" srcId="{E775E99B-FE2E-48A4-B4CA-55A4C935943A}" destId="{CE8091B4-7F64-4AC8-916F-BABDECAFEBCA}" srcOrd="2" destOrd="0" presId="urn:microsoft.com/office/officeart/2005/8/layout/vList3"/>
    <dgm:cxn modelId="{E4CFDC96-0DF4-4936-B93B-B361BBB639C1}" type="presParOf" srcId="{CE8091B4-7F64-4AC8-916F-BABDECAFEBCA}" destId="{458BAAED-CF8D-4EFD-A89F-FEB59E19479B}" srcOrd="0" destOrd="0" presId="urn:microsoft.com/office/officeart/2005/8/layout/vList3"/>
    <dgm:cxn modelId="{E7711EF5-F34D-44EF-BAB5-254D47018C75}" type="presParOf" srcId="{CE8091B4-7F64-4AC8-916F-BABDECAFEBCA}" destId="{496B5A90-0C48-4501-9D64-8994FBFA220B}" srcOrd="1" destOrd="0" presId="urn:microsoft.com/office/officeart/2005/8/layout/vList3"/>
    <dgm:cxn modelId="{612A2EA4-A105-41DB-87F2-916BF685B705}" type="presParOf" srcId="{E775E99B-FE2E-48A4-B4CA-55A4C935943A}" destId="{0394B5D2-05D9-44B5-BA6F-385684B71798}" srcOrd="3" destOrd="0" presId="urn:microsoft.com/office/officeart/2005/8/layout/vList3"/>
    <dgm:cxn modelId="{00DE267D-163E-4B89-B17C-7EB6B5320EA1}" type="presParOf" srcId="{E775E99B-FE2E-48A4-B4CA-55A4C935943A}" destId="{6B53BEF9-BE04-42E8-9F6E-A6FE398F03DE}" srcOrd="4" destOrd="0" presId="urn:microsoft.com/office/officeart/2005/8/layout/vList3"/>
    <dgm:cxn modelId="{3A243A9E-3715-4FB3-AAA5-241BA463E166}" type="presParOf" srcId="{6B53BEF9-BE04-42E8-9F6E-A6FE398F03DE}" destId="{03CB487E-8397-4534-93A9-0EE709A860AD}" srcOrd="0" destOrd="0" presId="urn:microsoft.com/office/officeart/2005/8/layout/vList3"/>
    <dgm:cxn modelId="{6A90AFDA-C017-4C13-96CE-8F1CEB87722D}" type="presParOf" srcId="{6B53BEF9-BE04-42E8-9F6E-A6FE398F03DE}" destId="{52621269-8424-4240-88C2-9BC3064657E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EDFCEA-602B-452E-95D2-C764A30050FD}"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it-IT"/>
        </a:p>
      </dgm:t>
    </dgm:pt>
    <dgm:pt modelId="{457D0839-5F20-41C6-9C70-D7549F9FA974}">
      <dgm:prSet custT="1"/>
      <dgm:spPr/>
      <dgm:t>
        <a:bodyPr/>
        <a:lstStyle/>
        <a:p>
          <a:pPr rtl="0"/>
          <a:r>
            <a:rPr lang="it-IT" sz="1400" smtClean="0"/>
            <a:t>Attività di conoscenza ed esplorazione del territorio (Mappatura)</a:t>
          </a:r>
          <a:endParaRPr lang="it-IT" sz="1400"/>
        </a:p>
      </dgm:t>
    </dgm:pt>
    <dgm:pt modelId="{FF617258-5BEE-43C0-B977-9D1C4E5986AE}" type="parTrans" cxnId="{5AB6A40C-BB6A-4E57-9F7E-9FC37BB4C0B7}">
      <dgm:prSet/>
      <dgm:spPr/>
      <dgm:t>
        <a:bodyPr/>
        <a:lstStyle/>
        <a:p>
          <a:endParaRPr lang="it-IT" sz="2000"/>
        </a:p>
      </dgm:t>
    </dgm:pt>
    <dgm:pt modelId="{2FB36D44-477F-4B5F-84AE-8309AE69D75D}" type="sibTrans" cxnId="{5AB6A40C-BB6A-4E57-9F7E-9FC37BB4C0B7}">
      <dgm:prSet/>
      <dgm:spPr/>
      <dgm:t>
        <a:bodyPr/>
        <a:lstStyle/>
        <a:p>
          <a:endParaRPr lang="it-IT" sz="2000"/>
        </a:p>
      </dgm:t>
    </dgm:pt>
    <dgm:pt modelId="{CF827E08-D978-4426-B45F-4F279984C8E8}">
      <dgm:prSet custT="1"/>
      <dgm:spPr/>
      <dgm:t>
        <a:bodyPr/>
        <a:lstStyle/>
        <a:p>
          <a:pPr rtl="0"/>
          <a:r>
            <a:rPr lang="it-IT" sz="1400" dirty="0" smtClean="0"/>
            <a:t>Informazione su effetti, rischi (fisici, psichici e sociali, legali) provocati dall’assunzione di sostanze stupefacenti</a:t>
          </a:r>
          <a:endParaRPr lang="it-IT" sz="1400" dirty="0"/>
        </a:p>
      </dgm:t>
    </dgm:pt>
    <dgm:pt modelId="{763E385D-DFAC-4289-A078-5CD1F0BE4842}" type="parTrans" cxnId="{E852FAE6-56B8-41E4-84C5-A86EC1F67C10}">
      <dgm:prSet/>
      <dgm:spPr/>
      <dgm:t>
        <a:bodyPr/>
        <a:lstStyle/>
        <a:p>
          <a:endParaRPr lang="it-IT" sz="2000"/>
        </a:p>
      </dgm:t>
    </dgm:pt>
    <dgm:pt modelId="{BDE01A3D-2B19-484D-9212-7BBCAC28ED4B}" type="sibTrans" cxnId="{E852FAE6-56B8-41E4-84C5-A86EC1F67C10}">
      <dgm:prSet/>
      <dgm:spPr/>
      <dgm:t>
        <a:bodyPr/>
        <a:lstStyle/>
        <a:p>
          <a:endParaRPr lang="it-IT" sz="2000"/>
        </a:p>
      </dgm:t>
    </dgm:pt>
    <dgm:pt modelId="{0AC4131A-C8EE-40F0-AE33-E57353E16BE3}">
      <dgm:prSet custT="1"/>
      <dgm:spPr/>
      <dgm:t>
        <a:bodyPr/>
        <a:lstStyle/>
        <a:p>
          <a:pPr rtl="0"/>
          <a:r>
            <a:rPr lang="it-IT" sz="1400" smtClean="0"/>
            <a:t>Promozione della cultura della riduzione dei rischi</a:t>
          </a:r>
          <a:endParaRPr lang="it-IT" sz="1400"/>
        </a:p>
      </dgm:t>
    </dgm:pt>
    <dgm:pt modelId="{DAA7EEB4-6AFF-46A3-B11C-E15797E5D3FB}" type="parTrans" cxnId="{D432EDFD-094B-4D1F-AFB2-FA0774CDA806}">
      <dgm:prSet/>
      <dgm:spPr/>
      <dgm:t>
        <a:bodyPr/>
        <a:lstStyle/>
        <a:p>
          <a:endParaRPr lang="it-IT" sz="2000"/>
        </a:p>
      </dgm:t>
    </dgm:pt>
    <dgm:pt modelId="{612FBBE6-BF66-43C8-BA04-59ACB8915647}" type="sibTrans" cxnId="{D432EDFD-094B-4D1F-AFB2-FA0774CDA806}">
      <dgm:prSet/>
      <dgm:spPr/>
      <dgm:t>
        <a:bodyPr/>
        <a:lstStyle/>
        <a:p>
          <a:endParaRPr lang="it-IT" sz="2000"/>
        </a:p>
      </dgm:t>
    </dgm:pt>
    <dgm:pt modelId="{CFB551AB-1A43-4E07-A223-B66742FED578}">
      <dgm:prSet custT="1"/>
      <dgm:spPr/>
      <dgm:t>
        <a:bodyPr/>
        <a:lstStyle/>
        <a:p>
          <a:pPr rtl="0"/>
          <a:r>
            <a:rPr lang="it-IT" sz="1400" smtClean="0"/>
            <a:t>Distribuzione bevande e beni di conforto</a:t>
          </a:r>
          <a:endParaRPr lang="it-IT" sz="1400"/>
        </a:p>
      </dgm:t>
    </dgm:pt>
    <dgm:pt modelId="{A1969D25-26FA-4A5D-BD65-AD644057FF5B}" type="parTrans" cxnId="{366C2120-0BFD-489D-ADDC-3857AE6D86B8}">
      <dgm:prSet/>
      <dgm:spPr/>
      <dgm:t>
        <a:bodyPr/>
        <a:lstStyle/>
        <a:p>
          <a:endParaRPr lang="it-IT" sz="2000"/>
        </a:p>
      </dgm:t>
    </dgm:pt>
    <dgm:pt modelId="{41D7C693-4366-49B1-AD9E-4B05666E1603}" type="sibTrans" cxnId="{366C2120-0BFD-489D-ADDC-3857AE6D86B8}">
      <dgm:prSet/>
      <dgm:spPr/>
      <dgm:t>
        <a:bodyPr/>
        <a:lstStyle/>
        <a:p>
          <a:endParaRPr lang="it-IT" sz="2000"/>
        </a:p>
      </dgm:t>
    </dgm:pt>
    <dgm:pt modelId="{7B84204C-A8AE-46CC-A385-4BAAA7807925}">
      <dgm:prSet custT="1"/>
      <dgm:spPr/>
      <dgm:t>
        <a:bodyPr/>
        <a:lstStyle/>
        <a:p>
          <a:pPr rtl="0"/>
          <a:r>
            <a:rPr lang="it-IT" sz="1400" smtClean="0"/>
            <a:t>Somministrazione etilometro e distribuzione di etilometri usa e getta</a:t>
          </a:r>
          <a:endParaRPr lang="it-IT" sz="1400"/>
        </a:p>
      </dgm:t>
    </dgm:pt>
    <dgm:pt modelId="{75F381F0-8124-40FF-900E-E2C77F642E7B}" type="parTrans" cxnId="{10450245-BB56-4129-8ECC-5BE57F6284A5}">
      <dgm:prSet/>
      <dgm:spPr/>
      <dgm:t>
        <a:bodyPr/>
        <a:lstStyle/>
        <a:p>
          <a:endParaRPr lang="it-IT" sz="2000"/>
        </a:p>
      </dgm:t>
    </dgm:pt>
    <dgm:pt modelId="{8AAE8580-AC84-4BE4-BDDB-2644D44BC129}" type="sibTrans" cxnId="{10450245-BB56-4129-8ECC-5BE57F6284A5}">
      <dgm:prSet/>
      <dgm:spPr/>
      <dgm:t>
        <a:bodyPr/>
        <a:lstStyle/>
        <a:p>
          <a:endParaRPr lang="it-IT" sz="2000"/>
        </a:p>
      </dgm:t>
    </dgm:pt>
    <dgm:pt modelId="{8FAB1E2D-0513-43D6-B6CF-36DA29C9C48E}">
      <dgm:prSet custT="1"/>
      <dgm:spPr/>
      <dgm:t>
        <a:bodyPr/>
        <a:lstStyle/>
        <a:p>
          <a:pPr rtl="0"/>
          <a:r>
            <a:rPr lang="it-IT" sz="1400" dirty="0" smtClean="0"/>
            <a:t>Attività di rete con i servizi del territorio (</a:t>
          </a:r>
          <a:r>
            <a:rPr lang="it-IT" sz="1400" dirty="0" err="1" smtClean="0"/>
            <a:t>Consultari</a:t>
          </a:r>
          <a:r>
            <a:rPr lang="it-IT" sz="1400" dirty="0" smtClean="0"/>
            <a:t>, </a:t>
          </a:r>
          <a:r>
            <a:rPr lang="it-IT" sz="1400" dirty="0" err="1" smtClean="0"/>
            <a:t>SerD</a:t>
          </a:r>
          <a:r>
            <a:rPr lang="it-IT" sz="1400" dirty="0" smtClean="0"/>
            <a:t>, Ospedali)</a:t>
          </a:r>
          <a:endParaRPr lang="it-IT" sz="1400" dirty="0"/>
        </a:p>
      </dgm:t>
    </dgm:pt>
    <dgm:pt modelId="{AC6B0979-5698-46F6-8956-4EE6AE640AE9}" type="parTrans" cxnId="{6C353C43-F616-48C4-A405-FA7F4A7D3335}">
      <dgm:prSet/>
      <dgm:spPr/>
      <dgm:t>
        <a:bodyPr/>
        <a:lstStyle/>
        <a:p>
          <a:endParaRPr lang="it-IT" sz="2000"/>
        </a:p>
      </dgm:t>
    </dgm:pt>
    <dgm:pt modelId="{EFB157C7-0A39-49F5-812C-89E53BCF1923}" type="sibTrans" cxnId="{6C353C43-F616-48C4-A405-FA7F4A7D3335}">
      <dgm:prSet/>
      <dgm:spPr/>
      <dgm:t>
        <a:bodyPr/>
        <a:lstStyle/>
        <a:p>
          <a:endParaRPr lang="it-IT" sz="2000"/>
        </a:p>
      </dgm:t>
    </dgm:pt>
    <dgm:pt modelId="{A4CD33BF-8E4F-4424-A39D-05244416C872}">
      <dgm:prSet custT="1"/>
      <dgm:spPr/>
      <dgm:t>
        <a:bodyPr/>
        <a:lstStyle/>
        <a:p>
          <a:pPr rtl="0"/>
          <a:r>
            <a:rPr lang="it-IT" sz="1400" smtClean="0"/>
            <a:t>Orientamento, mediazione, invio e accompagno ai servizi del territorio</a:t>
          </a:r>
          <a:endParaRPr lang="it-IT" sz="1400"/>
        </a:p>
      </dgm:t>
    </dgm:pt>
    <dgm:pt modelId="{3C4225AB-0C06-4509-A06A-E38A5B8B913B}" type="parTrans" cxnId="{4827A533-C7FF-4912-BA72-C857D55C7339}">
      <dgm:prSet/>
      <dgm:spPr/>
      <dgm:t>
        <a:bodyPr/>
        <a:lstStyle/>
        <a:p>
          <a:endParaRPr lang="it-IT" sz="2000"/>
        </a:p>
      </dgm:t>
    </dgm:pt>
    <dgm:pt modelId="{26EC60AC-3204-4809-8FD4-97B94629BCE5}" type="sibTrans" cxnId="{4827A533-C7FF-4912-BA72-C857D55C7339}">
      <dgm:prSet/>
      <dgm:spPr/>
      <dgm:t>
        <a:bodyPr/>
        <a:lstStyle/>
        <a:p>
          <a:endParaRPr lang="it-IT" sz="2000"/>
        </a:p>
      </dgm:t>
    </dgm:pt>
    <dgm:pt modelId="{06A8C42B-4AD2-4E29-A212-465D2DCC173A}" type="pres">
      <dgm:prSet presAssocID="{B2EDFCEA-602B-452E-95D2-C764A30050FD}" presName="Name0" presStyleCnt="0">
        <dgm:presLayoutVars>
          <dgm:chMax val="7"/>
          <dgm:chPref val="7"/>
          <dgm:dir/>
        </dgm:presLayoutVars>
      </dgm:prSet>
      <dgm:spPr/>
      <dgm:t>
        <a:bodyPr/>
        <a:lstStyle/>
        <a:p>
          <a:endParaRPr lang="it-IT"/>
        </a:p>
      </dgm:t>
    </dgm:pt>
    <dgm:pt modelId="{4FC4E1BE-0B2D-4EE8-8124-7C6148C91940}" type="pres">
      <dgm:prSet presAssocID="{B2EDFCEA-602B-452E-95D2-C764A30050FD}" presName="Name1" presStyleCnt="0"/>
      <dgm:spPr/>
    </dgm:pt>
    <dgm:pt modelId="{120AC6CB-68FC-4C88-8EA5-F038631D34F0}" type="pres">
      <dgm:prSet presAssocID="{B2EDFCEA-602B-452E-95D2-C764A30050FD}" presName="cycle" presStyleCnt="0"/>
      <dgm:spPr/>
    </dgm:pt>
    <dgm:pt modelId="{52DAB13D-D097-4CA5-9496-F34156534944}" type="pres">
      <dgm:prSet presAssocID="{B2EDFCEA-602B-452E-95D2-C764A30050FD}" presName="srcNode" presStyleLbl="node1" presStyleIdx="0" presStyleCnt="7"/>
      <dgm:spPr/>
    </dgm:pt>
    <dgm:pt modelId="{5D9DC578-5020-4548-BEE6-749FA3B24B57}" type="pres">
      <dgm:prSet presAssocID="{B2EDFCEA-602B-452E-95D2-C764A30050FD}" presName="conn" presStyleLbl="parChTrans1D2" presStyleIdx="0" presStyleCnt="1"/>
      <dgm:spPr/>
      <dgm:t>
        <a:bodyPr/>
        <a:lstStyle/>
        <a:p>
          <a:endParaRPr lang="it-IT"/>
        </a:p>
      </dgm:t>
    </dgm:pt>
    <dgm:pt modelId="{1C9632AE-6B9C-41F1-84D9-5BAC666EE6D6}" type="pres">
      <dgm:prSet presAssocID="{B2EDFCEA-602B-452E-95D2-C764A30050FD}" presName="extraNode" presStyleLbl="node1" presStyleIdx="0" presStyleCnt="7"/>
      <dgm:spPr/>
    </dgm:pt>
    <dgm:pt modelId="{C7519CAF-3E92-42FF-938B-4132610A4B2A}" type="pres">
      <dgm:prSet presAssocID="{B2EDFCEA-602B-452E-95D2-C764A30050FD}" presName="dstNode" presStyleLbl="node1" presStyleIdx="0" presStyleCnt="7"/>
      <dgm:spPr/>
    </dgm:pt>
    <dgm:pt modelId="{DCD3A794-C116-4923-BAA8-615C7F50A8D4}" type="pres">
      <dgm:prSet presAssocID="{457D0839-5F20-41C6-9C70-D7549F9FA974}" presName="text_1" presStyleLbl="node1" presStyleIdx="0" presStyleCnt="7">
        <dgm:presLayoutVars>
          <dgm:bulletEnabled val="1"/>
        </dgm:presLayoutVars>
      </dgm:prSet>
      <dgm:spPr/>
      <dgm:t>
        <a:bodyPr/>
        <a:lstStyle/>
        <a:p>
          <a:endParaRPr lang="it-IT"/>
        </a:p>
      </dgm:t>
    </dgm:pt>
    <dgm:pt modelId="{20450787-7F56-4E93-B992-64AD08767DCD}" type="pres">
      <dgm:prSet presAssocID="{457D0839-5F20-41C6-9C70-D7549F9FA974}" presName="accent_1" presStyleCnt="0"/>
      <dgm:spPr/>
    </dgm:pt>
    <dgm:pt modelId="{A63B6DC4-8E0F-462A-A0F2-FCCC64784A84}" type="pres">
      <dgm:prSet presAssocID="{457D0839-5F20-41C6-9C70-D7549F9FA974}" presName="accentRepeatNode" presStyleLbl="solidFgAcc1" presStyleIdx="0" presStyleCnt="7"/>
      <dgm:spPr/>
    </dgm:pt>
    <dgm:pt modelId="{34F07429-CFA8-4F7E-BD4D-815593D3A57B}" type="pres">
      <dgm:prSet presAssocID="{CF827E08-D978-4426-B45F-4F279984C8E8}" presName="text_2" presStyleLbl="node1" presStyleIdx="1" presStyleCnt="7">
        <dgm:presLayoutVars>
          <dgm:bulletEnabled val="1"/>
        </dgm:presLayoutVars>
      </dgm:prSet>
      <dgm:spPr/>
      <dgm:t>
        <a:bodyPr/>
        <a:lstStyle/>
        <a:p>
          <a:endParaRPr lang="it-IT"/>
        </a:p>
      </dgm:t>
    </dgm:pt>
    <dgm:pt modelId="{6FFA38F7-66F5-46D3-ADA6-EAFBF99C566C}" type="pres">
      <dgm:prSet presAssocID="{CF827E08-D978-4426-B45F-4F279984C8E8}" presName="accent_2" presStyleCnt="0"/>
      <dgm:spPr/>
    </dgm:pt>
    <dgm:pt modelId="{679DC186-F5C1-4034-A269-DC7753C7E37A}" type="pres">
      <dgm:prSet presAssocID="{CF827E08-D978-4426-B45F-4F279984C8E8}" presName="accentRepeatNode" presStyleLbl="solidFgAcc1" presStyleIdx="1" presStyleCnt="7"/>
      <dgm:spPr/>
    </dgm:pt>
    <dgm:pt modelId="{B00868B7-4486-42A8-923D-C74265010305}" type="pres">
      <dgm:prSet presAssocID="{0AC4131A-C8EE-40F0-AE33-E57353E16BE3}" presName="text_3" presStyleLbl="node1" presStyleIdx="2" presStyleCnt="7">
        <dgm:presLayoutVars>
          <dgm:bulletEnabled val="1"/>
        </dgm:presLayoutVars>
      </dgm:prSet>
      <dgm:spPr/>
      <dgm:t>
        <a:bodyPr/>
        <a:lstStyle/>
        <a:p>
          <a:endParaRPr lang="it-IT"/>
        </a:p>
      </dgm:t>
    </dgm:pt>
    <dgm:pt modelId="{04713576-CF18-4E2A-8EBB-E48F1C41B6B4}" type="pres">
      <dgm:prSet presAssocID="{0AC4131A-C8EE-40F0-AE33-E57353E16BE3}" presName="accent_3" presStyleCnt="0"/>
      <dgm:spPr/>
    </dgm:pt>
    <dgm:pt modelId="{1B69DB05-4686-4562-8C70-4CE8A1C1DEBD}" type="pres">
      <dgm:prSet presAssocID="{0AC4131A-C8EE-40F0-AE33-E57353E16BE3}" presName="accentRepeatNode" presStyleLbl="solidFgAcc1" presStyleIdx="2" presStyleCnt="7"/>
      <dgm:spPr/>
    </dgm:pt>
    <dgm:pt modelId="{13C9636E-CDC8-44C5-9C30-81EFB6798A22}" type="pres">
      <dgm:prSet presAssocID="{CFB551AB-1A43-4E07-A223-B66742FED578}" presName="text_4" presStyleLbl="node1" presStyleIdx="3" presStyleCnt="7">
        <dgm:presLayoutVars>
          <dgm:bulletEnabled val="1"/>
        </dgm:presLayoutVars>
      </dgm:prSet>
      <dgm:spPr/>
      <dgm:t>
        <a:bodyPr/>
        <a:lstStyle/>
        <a:p>
          <a:endParaRPr lang="it-IT"/>
        </a:p>
      </dgm:t>
    </dgm:pt>
    <dgm:pt modelId="{1794B7B3-9786-4345-B64C-FDDC29141D6C}" type="pres">
      <dgm:prSet presAssocID="{CFB551AB-1A43-4E07-A223-B66742FED578}" presName="accent_4" presStyleCnt="0"/>
      <dgm:spPr/>
    </dgm:pt>
    <dgm:pt modelId="{49CB7E17-330F-4E24-B6B0-2CC8A769736B}" type="pres">
      <dgm:prSet presAssocID="{CFB551AB-1A43-4E07-A223-B66742FED578}" presName="accentRepeatNode" presStyleLbl="solidFgAcc1" presStyleIdx="3" presStyleCnt="7"/>
      <dgm:spPr/>
    </dgm:pt>
    <dgm:pt modelId="{3CA3C201-58FC-47BC-9320-8F064AD57310}" type="pres">
      <dgm:prSet presAssocID="{7B84204C-A8AE-46CC-A385-4BAAA7807925}" presName="text_5" presStyleLbl="node1" presStyleIdx="4" presStyleCnt="7">
        <dgm:presLayoutVars>
          <dgm:bulletEnabled val="1"/>
        </dgm:presLayoutVars>
      </dgm:prSet>
      <dgm:spPr/>
      <dgm:t>
        <a:bodyPr/>
        <a:lstStyle/>
        <a:p>
          <a:endParaRPr lang="it-IT"/>
        </a:p>
      </dgm:t>
    </dgm:pt>
    <dgm:pt modelId="{645567F7-B8CC-44B7-989B-CB32C332C059}" type="pres">
      <dgm:prSet presAssocID="{7B84204C-A8AE-46CC-A385-4BAAA7807925}" presName="accent_5" presStyleCnt="0"/>
      <dgm:spPr/>
    </dgm:pt>
    <dgm:pt modelId="{5AECFC51-8E8A-40D6-AEA1-455C5385BC90}" type="pres">
      <dgm:prSet presAssocID="{7B84204C-A8AE-46CC-A385-4BAAA7807925}" presName="accentRepeatNode" presStyleLbl="solidFgAcc1" presStyleIdx="4" presStyleCnt="7"/>
      <dgm:spPr/>
    </dgm:pt>
    <dgm:pt modelId="{572782D5-EEBA-447C-9EE9-EE8CA0DA7884}" type="pres">
      <dgm:prSet presAssocID="{8FAB1E2D-0513-43D6-B6CF-36DA29C9C48E}" presName="text_6" presStyleLbl="node1" presStyleIdx="5" presStyleCnt="7">
        <dgm:presLayoutVars>
          <dgm:bulletEnabled val="1"/>
        </dgm:presLayoutVars>
      </dgm:prSet>
      <dgm:spPr/>
      <dgm:t>
        <a:bodyPr/>
        <a:lstStyle/>
        <a:p>
          <a:endParaRPr lang="it-IT"/>
        </a:p>
      </dgm:t>
    </dgm:pt>
    <dgm:pt modelId="{71DEA2D2-366B-46FA-813F-A9A34132F30E}" type="pres">
      <dgm:prSet presAssocID="{8FAB1E2D-0513-43D6-B6CF-36DA29C9C48E}" presName="accent_6" presStyleCnt="0"/>
      <dgm:spPr/>
    </dgm:pt>
    <dgm:pt modelId="{10D9F44F-D382-4BD5-9EDB-C71608AF8D6A}" type="pres">
      <dgm:prSet presAssocID="{8FAB1E2D-0513-43D6-B6CF-36DA29C9C48E}" presName="accentRepeatNode" presStyleLbl="solidFgAcc1" presStyleIdx="5" presStyleCnt="7"/>
      <dgm:spPr/>
    </dgm:pt>
    <dgm:pt modelId="{E1BD1462-EC43-460B-9357-25E1485167AD}" type="pres">
      <dgm:prSet presAssocID="{A4CD33BF-8E4F-4424-A39D-05244416C872}" presName="text_7" presStyleLbl="node1" presStyleIdx="6" presStyleCnt="7">
        <dgm:presLayoutVars>
          <dgm:bulletEnabled val="1"/>
        </dgm:presLayoutVars>
      </dgm:prSet>
      <dgm:spPr/>
      <dgm:t>
        <a:bodyPr/>
        <a:lstStyle/>
        <a:p>
          <a:endParaRPr lang="it-IT"/>
        </a:p>
      </dgm:t>
    </dgm:pt>
    <dgm:pt modelId="{A842616C-7E33-4F82-8DD2-2056A648FAE8}" type="pres">
      <dgm:prSet presAssocID="{A4CD33BF-8E4F-4424-A39D-05244416C872}" presName="accent_7" presStyleCnt="0"/>
      <dgm:spPr/>
    </dgm:pt>
    <dgm:pt modelId="{75D3ECCF-B844-43B4-A77D-9D0EAEA04DE3}" type="pres">
      <dgm:prSet presAssocID="{A4CD33BF-8E4F-4424-A39D-05244416C872}" presName="accentRepeatNode" presStyleLbl="solidFgAcc1" presStyleIdx="6" presStyleCnt="7"/>
      <dgm:spPr/>
    </dgm:pt>
  </dgm:ptLst>
  <dgm:cxnLst>
    <dgm:cxn modelId="{D5AD8321-935B-4A1C-9CBA-A2B31F0EF6E6}" type="presOf" srcId="{7B84204C-A8AE-46CC-A385-4BAAA7807925}" destId="{3CA3C201-58FC-47BC-9320-8F064AD57310}" srcOrd="0" destOrd="0" presId="urn:microsoft.com/office/officeart/2008/layout/VerticalCurvedList"/>
    <dgm:cxn modelId="{4827A533-C7FF-4912-BA72-C857D55C7339}" srcId="{B2EDFCEA-602B-452E-95D2-C764A30050FD}" destId="{A4CD33BF-8E4F-4424-A39D-05244416C872}" srcOrd="6" destOrd="0" parTransId="{3C4225AB-0C06-4509-A06A-E38A5B8B913B}" sibTransId="{26EC60AC-3204-4809-8FD4-97B94629BCE5}"/>
    <dgm:cxn modelId="{366C2120-0BFD-489D-ADDC-3857AE6D86B8}" srcId="{B2EDFCEA-602B-452E-95D2-C764A30050FD}" destId="{CFB551AB-1A43-4E07-A223-B66742FED578}" srcOrd="3" destOrd="0" parTransId="{A1969D25-26FA-4A5D-BD65-AD644057FF5B}" sibTransId="{41D7C693-4366-49B1-AD9E-4B05666E1603}"/>
    <dgm:cxn modelId="{10450245-BB56-4129-8ECC-5BE57F6284A5}" srcId="{B2EDFCEA-602B-452E-95D2-C764A30050FD}" destId="{7B84204C-A8AE-46CC-A385-4BAAA7807925}" srcOrd="4" destOrd="0" parTransId="{75F381F0-8124-40FF-900E-E2C77F642E7B}" sibTransId="{8AAE8580-AC84-4BE4-BDDB-2644D44BC129}"/>
    <dgm:cxn modelId="{46E01C73-98FB-48B3-B9DB-4812DA149922}" type="presOf" srcId="{2FB36D44-477F-4B5F-84AE-8309AE69D75D}" destId="{5D9DC578-5020-4548-BEE6-749FA3B24B57}" srcOrd="0" destOrd="0" presId="urn:microsoft.com/office/officeart/2008/layout/VerticalCurvedList"/>
    <dgm:cxn modelId="{E064D73F-F084-4A01-9940-5BE60E9230A9}" type="presOf" srcId="{CF827E08-D978-4426-B45F-4F279984C8E8}" destId="{34F07429-CFA8-4F7E-BD4D-815593D3A57B}" srcOrd="0" destOrd="0" presId="urn:microsoft.com/office/officeart/2008/layout/VerticalCurvedList"/>
    <dgm:cxn modelId="{D432EDFD-094B-4D1F-AFB2-FA0774CDA806}" srcId="{B2EDFCEA-602B-452E-95D2-C764A30050FD}" destId="{0AC4131A-C8EE-40F0-AE33-E57353E16BE3}" srcOrd="2" destOrd="0" parTransId="{DAA7EEB4-6AFF-46A3-B11C-E15797E5D3FB}" sibTransId="{612FBBE6-BF66-43C8-BA04-59ACB8915647}"/>
    <dgm:cxn modelId="{7F8E2E80-6976-4C11-B53F-C43D61CBF946}" type="presOf" srcId="{0AC4131A-C8EE-40F0-AE33-E57353E16BE3}" destId="{B00868B7-4486-42A8-923D-C74265010305}" srcOrd="0" destOrd="0" presId="urn:microsoft.com/office/officeart/2008/layout/VerticalCurvedList"/>
    <dgm:cxn modelId="{A3FD1E6A-97F9-4668-93E7-6DA18C4A4F2F}" type="presOf" srcId="{CFB551AB-1A43-4E07-A223-B66742FED578}" destId="{13C9636E-CDC8-44C5-9C30-81EFB6798A22}" srcOrd="0" destOrd="0" presId="urn:microsoft.com/office/officeart/2008/layout/VerticalCurvedList"/>
    <dgm:cxn modelId="{4097485E-08AD-479B-8B47-C74660138C2C}" type="presOf" srcId="{A4CD33BF-8E4F-4424-A39D-05244416C872}" destId="{E1BD1462-EC43-460B-9357-25E1485167AD}" srcOrd="0" destOrd="0" presId="urn:microsoft.com/office/officeart/2008/layout/VerticalCurvedList"/>
    <dgm:cxn modelId="{E852FAE6-56B8-41E4-84C5-A86EC1F67C10}" srcId="{B2EDFCEA-602B-452E-95D2-C764A30050FD}" destId="{CF827E08-D978-4426-B45F-4F279984C8E8}" srcOrd="1" destOrd="0" parTransId="{763E385D-DFAC-4289-A078-5CD1F0BE4842}" sibTransId="{BDE01A3D-2B19-484D-9212-7BBCAC28ED4B}"/>
    <dgm:cxn modelId="{A1C1462B-7A30-431C-83D1-8301E2011C2F}" type="presOf" srcId="{8FAB1E2D-0513-43D6-B6CF-36DA29C9C48E}" destId="{572782D5-EEBA-447C-9EE9-EE8CA0DA7884}" srcOrd="0" destOrd="0" presId="urn:microsoft.com/office/officeart/2008/layout/VerticalCurvedList"/>
    <dgm:cxn modelId="{5AB6A40C-BB6A-4E57-9F7E-9FC37BB4C0B7}" srcId="{B2EDFCEA-602B-452E-95D2-C764A30050FD}" destId="{457D0839-5F20-41C6-9C70-D7549F9FA974}" srcOrd="0" destOrd="0" parTransId="{FF617258-5BEE-43C0-B977-9D1C4E5986AE}" sibTransId="{2FB36D44-477F-4B5F-84AE-8309AE69D75D}"/>
    <dgm:cxn modelId="{6C353C43-F616-48C4-A405-FA7F4A7D3335}" srcId="{B2EDFCEA-602B-452E-95D2-C764A30050FD}" destId="{8FAB1E2D-0513-43D6-B6CF-36DA29C9C48E}" srcOrd="5" destOrd="0" parTransId="{AC6B0979-5698-46F6-8956-4EE6AE640AE9}" sibTransId="{EFB157C7-0A39-49F5-812C-89E53BCF1923}"/>
    <dgm:cxn modelId="{8CC93963-0BA6-4A81-B31A-EA52E9E93814}" type="presOf" srcId="{B2EDFCEA-602B-452E-95D2-C764A30050FD}" destId="{06A8C42B-4AD2-4E29-A212-465D2DCC173A}" srcOrd="0" destOrd="0" presId="urn:microsoft.com/office/officeart/2008/layout/VerticalCurvedList"/>
    <dgm:cxn modelId="{BFC8A9DF-4B22-4FA4-B676-AE85B51EF8D4}" type="presOf" srcId="{457D0839-5F20-41C6-9C70-D7549F9FA974}" destId="{DCD3A794-C116-4923-BAA8-615C7F50A8D4}" srcOrd="0" destOrd="0" presId="urn:microsoft.com/office/officeart/2008/layout/VerticalCurvedList"/>
    <dgm:cxn modelId="{0E3B0FF8-D175-4DC4-A4FD-399B1EE97C54}" type="presParOf" srcId="{06A8C42B-4AD2-4E29-A212-465D2DCC173A}" destId="{4FC4E1BE-0B2D-4EE8-8124-7C6148C91940}" srcOrd="0" destOrd="0" presId="urn:microsoft.com/office/officeart/2008/layout/VerticalCurvedList"/>
    <dgm:cxn modelId="{FCA3D2B2-3BB4-4BFD-9990-16F88EA8B595}" type="presParOf" srcId="{4FC4E1BE-0B2D-4EE8-8124-7C6148C91940}" destId="{120AC6CB-68FC-4C88-8EA5-F038631D34F0}" srcOrd="0" destOrd="0" presId="urn:microsoft.com/office/officeart/2008/layout/VerticalCurvedList"/>
    <dgm:cxn modelId="{6490B36F-53E6-4A0E-8BD1-972EB1110BD7}" type="presParOf" srcId="{120AC6CB-68FC-4C88-8EA5-F038631D34F0}" destId="{52DAB13D-D097-4CA5-9496-F34156534944}" srcOrd="0" destOrd="0" presId="urn:microsoft.com/office/officeart/2008/layout/VerticalCurvedList"/>
    <dgm:cxn modelId="{D6BCD222-8E03-46F9-A461-235EBB1044D7}" type="presParOf" srcId="{120AC6CB-68FC-4C88-8EA5-F038631D34F0}" destId="{5D9DC578-5020-4548-BEE6-749FA3B24B57}" srcOrd="1" destOrd="0" presId="urn:microsoft.com/office/officeart/2008/layout/VerticalCurvedList"/>
    <dgm:cxn modelId="{BC8FED35-6C7F-46A3-BFD0-C9EA86E7E4A1}" type="presParOf" srcId="{120AC6CB-68FC-4C88-8EA5-F038631D34F0}" destId="{1C9632AE-6B9C-41F1-84D9-5BAC666EE6D6}" srcOrd="2" destOrd="0" presId="urn:microsoft.com/office/officeart/2008/layout/VerticalCurvedList"/>
    <dgm:cxn modelId="{6591902E-5E2E-45B9-8568-34D965B4A24F}" type="presParOf" srcId="{120AC6CB-68FC-4C88-8EA5-F038631D34F0}" destId="{C7519CAF-3E92-42FF-938B-4132610A4B2A}" srcOrd="3" destOrd="0" presId="urn:microsoft.com/office/officeart/2008/layout/VerticalCurvedList"/>
    <dgm:cxn modelId="{85B07139-C0CB-42E8-81B6-C0432C2BA85C}" type="presParOf" srcId="{4FC4E1BE-0B2D-4EE8-8124-7C6148C91940}" destId="{DCD3A794-C116-4923-BAA8-615C7F50A8D4}" srcOrd="1" destOrd="0" presId="urn:microsoft.com/office/officeart/2008/layout/VerticalCurvedList"/>
    <dgm:cxn modelId="{D127F74B-6136-4060-AD8F-A0DA55A1B4D7}" type="presParOf" srcId="{4FC4E1BE-0B2D-4EE8-8124-7C6148C91940}" destId="{20450787-7F56-4E93-B992-64AD08767DCD}" srcOrd="2" destOrd="0" presId="urn:microsoft.com/office/officeart/2008/layout/VerticalCurvedList"/>
    <dgm:cxn modelId="{73FFABE7-359D-416E-826F-EE930179FCB9}" type="presParOf" srcId="{20450787-7F56-4E93-B992-64AD08767DCD}" destId="{A63B6DC4-8E0F-462A-A0F2-FCCC64784A84}" srcOrd="0" destOrd="0" presId="urn:microsoft.com/office/officeart/2008/layout/VerticalCurvedList"/>
    <dgm:cxn modelId="{8865D295-1409-43B0-B47D-71D14044A97A}" type="presParOf" srcId="{4FC4E1BE-0B2D-4EE8-8124-7C6148C91940}" destId="{34F07429-CFA8-4F7E-BD4D-815593D3A57B}" srcOrd="3" destOrd="0" presId="urn:microsoft.com/office/officeart/2008/layout/VerticalCurvedList"/>
    <dgm:cxn modelId="{B54F2691-2F7D-475E-A629-0E7843B81E34}" type="presParOf" srcId="{4FC4E1BE-0B2D-4EE8-8124-7C6148C91940}" destId="{6FFA38F7-66F5-46D3-ADA6-EAFBF99C566C}" srcOrd="4" destOrd="0" presId="urn:microsoft.com/office/officeart/2008/layout/VerticalCurvedList"/>
    <dgm:cxn modelId="{69C7D211-1BDC-4CB2-95AC-194E7AC97CD5}" type="presParOf" srcId="{6FFA38F7-66F5-46D3-ADA6-EAFBF99C566C}" destId="{679DC186-F5C1-4034-A269-DC7753C7E37A}" srcOrd="0" destOrd="0" presId="urn:microsoft.com/office/officeart/2008/layout/VerticalCurvedList"/>
    <dgm:cxn modelId="{717042F6-ABD2-4A8F-AE54-B79A296A8B4F}" type="presParOf" srcId="{4FC4E1BE-0B2D-4EE8-8124-7C6148C91940}" destId="{B00868B7-4486-42A8-923D-C74265010305}" srcOrd="5" destOrd="0" presId="urn:microsoft.com/office/officeart/2008/layout/VerticalCurvedList"/>
    <dgm:cxn modelId="{9E6352DD-6247-46E9-9177-67E005D5DBE4}" type="presParOf" srcId="{4FC4E1BE-0B2D-4EE8-8124-7C6148C91940}" destId="{04713576-CF18-4E2A-8EBB-E48F1C41B6B4}" srcOrd="6" destOrd="0" presId="urn:microsoft.com/office/officeart/2008/layout/VerticalCurvedList"/>
    <dgm:cxn modelId="{F0BE61BF-8092-46AE-8498-E0567ED28B4C}" type="presParOf" srcId="{04713576-CF18-4E2A-8EBB-E48F1C41B6B4}" destId="{1B69DB05-4686-4562-8C70-4CE8A1C1DEBD}" srcOrd="0" destOrd="0" presId="urn:microsoft.com/office/officeart/2008/layout/VerticalCurvedList"/>
    <dgm:cxn modelId="{FDCDF935-FA8E-42CE-9F78-FE77B330ED13}" type="presParOf" srcId="{4FC4E1BE-0B2D-4EE8-8124-7C6148C91940}" destId="{13C9636E-CDC8-44C5-9C30-81EFB6798A22}" srcOrd="7" destOrd="0" presId="urn:microsoft.com/office/officeart/2008/layout/VerticalCurvedList"/>
    <dgm:cxn modelId="{0FFA1D6B-69EE-48A3-8D34-1230F5D093CD}" type="presParOf" srcId="{4FC4E1BE-0B2D-4EE8-8124-7C6148C91940}" destId="{1794B7B3-9786-4345-B64C-FDDC29141D6C}" srcOrd="8" destOrd="0" presId="urn:microsoft.com/office/officeart/2008/layout/VerticalCurvedList"/>
    <dgm:cxn modelId="{652C4DBB-BE63-402A-843C-E4BF71AACB20}" type="presParOf" srcId="{1794B7B3-9786-4345-B64C-FDDC29141D6C}" destId="{49CB7E17-330F-4E24-B6B0-2CC8A769736B}" srcOrd="0" destOrd="0" presId="urn:microsoft.com/office/officeart/2008/layout/VerticalCurvedList"/>
    <dgm:cxn modelId="{51EC574D-6619-4C7C-8462-33B181100390}" type="presParOf" srcId="{4FC4E1BE-0B2D-4EE8-8124-7C6148C91940}" destId="{3CA3C201-58FC-47BC-9320-8F064AD57310}" srcOrd="9" destOrd="0" presId="urn:microsoft.com/office/officeart/2008/layout/VerticalCurvedList"/>
    <dgm:cxn modelId="{65DC5D01-B99E-4097-B5FA-297755507155}" type="presParOf" srcId="{4FC4E1BE-0B2D-4EE8-8124-7C6148C91940}" destId="{645567F7-B8CC-44B7-989B-CB32C332C059}" srcOrd="10" destOrd="0" presId="urn:microsoft.com/office/officeart/2008/layout/VerticalCurvedList"/>
    <dgm:cxn modelId="{8BF44520-7468-4D19-8E57-3BC99BB50715}" type="presParOf" srcId="{645567F7-B8CC-44B7-989B-CB32C332C059}" destId="{5AECFC51-8E8A-40D6-AEA1-455C5385BC90}" srcOrd="0" destOrd="0" presId="urn:microsoft.com/office/officeart/2008/layout/VerticalCurvedList"/>
    <dgm:cxn modelId="{CF5DDF45-A5FE-4198-BC13-7A1CA77CED74}" type="presParOf" srcId="{4FC4E1BE-0B2D-4EE8-8124-7C6148C91940}" destId="{572782D5-EEBA-447C-9EE9-EE8CA0DA7884}" srcOrd="11" destOrd="0" presId="urn:microsoft.com/office/officeart/2008/layout/VerticalCurvedList"/>
    <dgm:cxn modelId="{B1A402FA-ABF8-4972-AFE6-C2C6431CC221}" type="presParOf" srcId="{4FC4E1BE-0B2D-4EE8-8124-7C6148C91940}" destId="{71DEA2D2-366B-46FA-813F-A9A34132F30E}" srcOrd="12" destOrd="0" presId="urn:microsoft.com/office/officeart/2008/layout/VerticalCurvedList"/>
    <dgm:cxn modelId="{63061186-9CFE-4F07-9AF1-6A9C7EF2FAE0}" type="presParOf" srcId="{71DEA2D2-366B-46FA-813F-A9A34132F30E}" destId="{10D9F44F-D382-4BD5-9EDB-C71608AF8D6A}" srcOrd="0" destOrd="0" presId="urn:microsoft.com/office/officeart/2008/layout/VerticalCurvedList"/>
    <dgm:cxn modelId="{7A24C8FB-FC72-4AB9-AA77-E1C4B208565F}" type="presParOf" srcId="{4FC4E1BE-0B2D-4EE8-8124-7C6148C91940}" destId="{E1BD1462-EC43-460B-9357-25E1485167AD}" srcOrd="13" destOrd="0" presId="urn:microsoft.com/office/officeart/2008/layout/VerticalCurvedList"/>
    <dgm:cxn modelId="{8D6BF8DC-1994-4CD5-94BC-A91695968963}" type="presParOf" srcId="{4FC4E1BE-0B2D-4EE8-8124-7C6148C91940}" destId="{A842616C-7E33-4F82-8DD2-2056A648FAE8}" srcOrd="14" destOrd="0" presId="urn:microsoft.com/office/officeart/2008/layout/VerticalCurvedList"/>
    <dgm:cxn modelId="{C3A44976-A4CC-4C2A-86E1-9555B33EC6E9}" type="presParOf" srcId="{A842616C-7E33-4F82-8DD2-2056A648FAE8}" destId="{75D3ECCF-B844-43B4-A77D-9D0EAEA04DE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86BA-EF3E-41DB-AE39-44974A4B4CB4}">
      <dsp:nvSpPr>
        <dsp:cNvPr id="0" name=""/>
        <dsp:cNvSpPr/>
      </dsp:nvSpPr>
      <dsp:spPr>
        <a:xfrm>
          <a:off x="525" y="367409"/>
          <a:ext cx="1866066" cy="411353"/>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l" defTabSz="889000" rtl="0">
            <a:lnSpc>
              <a:spcPct val="90000"/>
            </a:lnSpc>
            <a:spcBef>
              <a:spcPct val="0"/>
            </a:spcBef>
            <a:spcAft>
              <a:spcPct val="35000"/>
            </a:spcAft>
          </a:pPr>
          <a:r>
            <a:rPr lang="it-IT" sz="2000" kern="1200" dirty="0" smtClean="0"/>
            <a:t>UNIVERSALE </a:t>
          </a:r>
          <a:endParaRPr lang="it-IT" sz="2000" kern="1200" dirty="0"/>
        </a:p>
      </dsp:txBody>
      <dsp:txXfrm>
        <a:off x="525" y="367409"/>
        <a:ext cx="1763228" cy="411353"/>
      </dsp:txXfrm>
    </dsp:sp>
    <dsp:sp modelId="{889F0B64-A362-428E-B940-0DF7FA1193BF}">
      <dsp:nvSpPr>
        <dsp:cNvPr id="0" name=""/>
        <dsp:cNvSpPr/>
      </dsp:nvSpPr>
      <dsp:spPr>
        <a:xfrm>
          <a:off x="1660914" y="367409"/>
          <a:ext cx="1028384" cy="411353"/>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rtl="0">
            <a:lnSpc>
              <a:spcPct val="90000"/>
            </a:lnSpc>
            <a:spcBef>
              <a:spcPct val="0"/>
            </a:spcBef>
            <a:spcAft>
              <a:spcPct val="35000"/>
            </a:spcAft>
          </a:pPr>
          <a:r>
            <a:rPr lang="it-IT" sz="1800" kern="1200" dirty="0" smtClean="0"/>
            <a:t>TUTTI</a:t>
          </a:r>
          <a:endParaRPr lang="it-IT" sz="1800" kern="1200" dirty="0"/>
        </a:p>
      </dsp:txBody>
      <dsp:txXfrm>
        <a:off x="1866591" y="367409"/>
        <a:ext cx="617031" cy="411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86BA-EF3E-41DB-AE39-44974A4B4CB4}">
      <dsp:nvSpPr>
        <dsp:cNvPr id="0" name=""/>
        <dsp:cNvSpPr/>
      </dsp:nvSpPr>
      <dsp:spPr>
        <a:xfrm>
          <a:off x="521" y="304979"/>
          <a:ext cx="1852828" cy="40843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l" defTabSz="889000" rtl="0">
            <a:lnSpc>
              <a:spcPct val="90000"/>
            </a:lnSpc>
            <a:spcBef>
              <a:spcPct val="0"/>
            </a:spcBef>
            <a:spcAft>
              <a:spcPct val="35000"/>
            </a:spcAft>
          </a:pPr>
          <a:r>
            <a:rPr lang="it-IT" sz="2000" kern="1200" dirty="0" smtClean="0"/>
            <a:t>SELETTIVA</a:t>
          </a:r>
          <a:r>
            <a:rPr lang="it-IT" sz="1600" kern="1200" dirty="0" smtClean="0"/>
            <a:t> </a:t>
          </a:r>
          <a:endParaRPr lang="it-IT" sz="1600" kern="1200" dirty="0"/>
        </a:p>
      </dsp:txBody>
      <dsp:txXfrm>
        <a:off x="521" y="304979"/>
        <a:ext cx="1750719" cy="408435"/>
      </dsp:txXfrm>
    </dsp:sp>
    <dsp:sp modelId="{889F0B64-A362-428E-B940-0DF7FA1193BF}">
      <dsp:nvSpPr>
        <dsp:cNvPr id="0" name=""/>
        <dsp:cNvSpPr/>
      </dsp:nvSpPr>
      <dsp:spPr>
        <a:xfrm>
          <a:off x="1649131" y="304979"/>
          <a:ext cx="1021089" cy="408435"/>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rtl="0">
            <a:lnSpc>
              <a:spcPct val="90000"/>
            </a:lnSpc>
            <a:spcBef>
              <a:spcPct val="0"/>
            </a:spcBef>
            <a:spcAft>
              <a:spcPct val="35000"/>
            </a:spcAft>
          </a:pPr>
          <a:r>
            <a:rPr lang="it-IT" sz="900" kern="1200" dirty="0" smtClean="0"/>
            <a:t>POPOLAZ. A RSCHIO</a:t>
          </a:r>
          <a:endParaRPr lang="it-IT" sz="900" kern="1200" dirty="0"/>
        </a:p>
      </dsp:txBody>
      <dsp:txXfrm>
        <a:off x="1853349" y="304979"/>
        <a:ext cx="612654" cy="408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86BA-EF3E-41DB-AE39-44974A4B4CB4}">
      <dsp:nvSpPr>
        <dsp:cNvPr id="0" name=""/>
        <dsp:cNvSpPr/>
      </dsp:nvSpPr>
      <dsp:spPr>
        <a:xfrm>
          <a:off x="280" y="194120"/>
          <a:ext cx="1741567" cy="520030"/>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l" defTabSz="889000" rtl="0">
            <a:lnSpc>
              <a:spcPct val="90000"/>
            </a:lnSpc>
            <a:spcBef>
              <a:spcPct val="0"/>
            </a:spcBef>
            <a:spcAft>
              <a:spcPct val="35000"/>
            </a:spcAft>
          </a:pPr>
          <a:r>
            <a:rPr lang="it-IT" sz="2000" kern="1200" dirty="0" smtClean="0"/>
            <a:t>INDICATA </a:t>
          </a:r>
          <a:endParaRPr lang="it-IT" sz="2000" kern="1200" dirty="0"/>
        </a:p>
      </dsp:txBody>
      <dsp:txXfrm>
        <a:off x="280" y="194120"/>
        <a:ext cx="1611560" cy="520030"/>
      </dsp:txXfrm>
    </dsp:sp>
    <dsp:sp modelId="{889F0B64-A362-428E-B940-0DF7FA1193BF}">
      <dsp:nvSpPr>
        <dsp:cNvPr id="0" name=""/>
        <dsp:cNvSpPr/>
      </dsp:nvSpPr>
      <dsp:spPr>
        <a:xfrm>
          <a:off x="1481832" y="194120"/>
          <a:ext cx="1300075" cy="520030"/>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it-IT" sz="1100" kern="1200" dirty="0" smtClean="0"/>
            <a:t>INDIVIDUI A RISCHIO</a:t>
          </a:r>
          <a:endParaRPr lang="it-IT" sz="1100" kern="1200" dirty="0"/>
        </a:p>
      </dsp:txBody>
      <dsp:txXfrm>
        <a:off x="1741847" y="194120"/>
        <a:ext cx="780045" cy="520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A6AC8-ECEF-40EC-A38A-9DB121508D5E}">
      <dsp:nvSpPr>
        <dsp:cNvPr id="0" name=""/>
        <dsp:cNvSpPr/>
      </dsp:nvSpPr>
      <dsp:spPr>
        <a:xfrm>
          <a:off x="-1769455" y="-274951"/>
          <a:ext cx="2117061" cy="2117061"/>
        </a:xfrm>
        <a:prstGeom prst="blockArc">
          <a:avLst>
            <a:gd name="adj1" fmla="val 18900000"/>
            <a:gd name="adj2" fmla="val 2700000"/>
            <a:gd name="adj3" fmla="val 1020"/>
          </a:avLst>
        </a:pr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C379BB-6B74-4312-917B-EE17AFA2BD01}">
      <dsp:nvSpPr>
        <dsp:cNvPr id="0" name=""/>
        <dsp:cNvSpPr/>
      </dsp:nvSpPr>
      <dsp:spPr>
        <a:xfrm>
          <a:off x="223396" y="156715"/>
          <a:ext cx="3432378" cy="313431"/>
        </a:xfrm>
        <a:prstGeom prst="rect">
          <a:avLst/>
        </a:prstGeom>
        <a:solidFill>
          <a:schemeClr val="accent1">
            <a:alpha val="9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786" tIns="50800" rIns="50800" bIns="50800" numCol="1" spcCol="1270" anchor="ctr" anchorCtr="0">
          <a:noAutofit/>
        </a:bodyPr>
        <a:lstStyle/>
        <a:p>
          <a:pPr lvl="0" algn="l" defTabSz="889000" rtl="0">
            <a:lnSpc>
              <a:spcPct val="90000"/>
            </a:lnSpc>
            <a:spcBef>
              <a:spcPct val="0"/>
            </a:spcBef>
            <a:spcAft>
              <a:spcPct val="35000"/>
            </a:spcAft>
          </a:pPr>
          <a:r>
            <a:rPr lang="it-IT" sz="2000" b="1" kern="1200" dirty="0" smtClean="0"/>
            <a:t>INFORMAZIONE</a:t>
          </a:r>
          <a:endParaRPr lang="it-IT" sz="2000" kern="1200" dirty="0"/>
        </a:p>
      </dsp:txBody>
      <dsp:txXfrm>
        <a:off x="223396" y="156715"/>
        <a:ext cx="3432378" cy="313431"/>
      </dsp:txXfrm>
    </dsp:sp>
    <dsp:sp modelId="{7D2366F3-B4BB-4145-8503-0052D0659F30}">
      <dsp:nvSpPr>
        <dsp:cNvPr id="0" name=""/>
        <dsp:cNvSpPr/>
      </dsp:nvSpPr>
      <dsp:spPr>
        <a:xfrm>
          <a:off x="27501" y="117536"/>
          <a:ext cx="391789" cy="391789"/>
        </a:xfrm>
        <a:prstGeom prst="ellipse">
          <a:avLst/>
        </a:prstGeom>
        <a:solidFill>
          <a:schemeClr val="lt1">
            <a:hueOff val="0"/>
            <a:satOff val="0"/>
            <a:lumOff val="0"/>
            <a:alphaOff val="0"/>
          </a:schemeClr>
        </a:solidFill>
        <a:ln w="15875"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FE3AF-2A18-4AEF-B60B-CC75645611BF}">
      <dsp:nvSpPr>
        <dsp:cNvPr id="0" name=""/>
        <dsp:cNvSpPr/>
      </dsp:nvSpPr>
      <dsp:spPr>
        <a:xfrm>
          <a:off x="337329" y="626863"/>
          <a:ext cx="3318446" cy="313431"/>
        </a:xfrm>
        <a:prstGeom prst="rect">
          <a:avLst/>
        </a:prstGeom>
        <a:solidFill>
          <a:schemeClr val="accent1">
            <a:alpha val="90000"/>
            <a:hueOff val="0"/>
            <a:satOff val="0"/>
            <a:lumOff val="0"/>
            <a:alphaOff val="-2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786" tIns="50800" rIns="50800" bIns="50800" numCol="1" spcCol="1270" anchor="ctr" anchorCtr="0">
          <a:noAutofit/>
        </a:bodyPr>
        <a:lstStyle/>
        <a:p>
          <a:pPr lvl="0" algn="l" defTabSz="889000" rtl="0">
            <a:lnSpc>
              <a:spcPct val="90000"/>
            </a:lnSpc>
            <a:spcBef>
              <a:spcPct val="0"/>
            </a:spcBef>
            <a:spcAft>
              <a:spcPct val="35000"/>
            </a:spcAft>
          </a:pPr>
          <a:r>
            <a:rPr lang="it-IT" sz="2000" b="1" kern="1200" dirty="0" smtClean="0"/>
            <a:t>MOTIVAZIONE</a:t>
          </a:r>
          <a:endParaRPr lang="it-IT" sz="2000" kern="1200" dirty="0"/>
        </a:p>
      </dsp:txBody>
      <dsp:txXfrm>
        <a:off x="337329" y="626863"/>
        <a:ext cx="3318446" cy="313431"/>
      </dsp:txXfrm>
    </dsp:sp>
    <dsp:sp modelId="{458AACB3-0C65-452E-AA45-16E43140811C}">
      <dsp:nvSpPr>
        <dsp:cNvPr id="0" name=""/>
        <dsp:cNvSpPr/>
      </dsp:nvSpPr>
      <dsp:spPr>
        <a:xfrm>
          <a:off x="141434" y="587684"/>
          <a:ext cx="391789" cy="391789"/>
        </a:xfrm>
        <a:prstGeom prst="ellipse">
          <a:avLst/>
        </a:prstGeom>
        <a:solidFill>
          <a:schemeClr val="lt1">
            <a:hueOff val="0"/>
            <a:satOff val="0"/>
            <a:lumOff val="0"/>
            <a:alphaOff val="0"/>
          </a:schemeClr>
        </a:solidFill>
        <a:ln w="15875" cap="rnd"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1954EE14-B094-4763-B423-55287A6ABDBD}">
      <dsp:nvSpPr>
        <dsp:cNvPr id="0" name=""/>
        <dsp:cNvSpPr/>
      </dsp:nvSpPr>
      <dsp:spPr>
        <a:xfrm>
          <a:off x="223396" y="1097011"/>
          <a:ext cx="3432378" cy="313431"/>
        </a:xfrm>
        <a:prstGeom prst="rect">
          <a:avLst/>
        </a:prstGeom>
        <a:solidFill>
          <a:schemeClr val="accent1">
            <a:alpha val="90000"/>
            <a:hueOff val="0"/>
            <a:satOff val="0"/>
            <a:lumOff val="0"/>
            <a:alpha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786" tIns="50800" rIns="50800" bIns="50800" numCol="1" spcCol="1270" anchor="ctr" anchorCtr="0">
          <a:noAutofit/>
        </a:bodyPr>
        <a:lstStyle/>
        <a:p>
          <a:pPr lvl="0" algn="l" defTabSz="889000" rtl="0">
            <a:lnSpc>
              <a:spcPct val="90000"/>
            </a:lnSpc>
            <a:spcBef>
              <a:spcPct val="0"/>
            </a:spcBef>
            <a:spcAft>
              <a:spcPct val="35000"/>
            </a:spcAft>
          </a:pPr>
          <a:r>
            <a:rPr lang="it-IT" sz="2000" b="1" kern="1200" dirty="0" smtClean="0"/>
            <a:t>CREDIBILITÀ DELLA FONTE</a:t>
          </a:r>
          <a:endParaRPr lang="it-IT" sz="2000" kern="1200" dirty="0"/>
        </a:p>
      </dsp:txBody>
      <dsp:txXfrm>
        <a:off x="223396" y="1097011"/>
        <a:ext cx="3432378" cy="313431"/>
      </dsp:txXfrm>
    </dsp:sp>
    <dsp:sp modelId="{AD380D91-F60E-4AF4-9A74-E5306FF4AEB8}">
      <dsp:nvSpPr>
        <dsp:cNvPr id="0" name=""/>
        <dsp:cNvSpPr/>
      </dsp:nvSpPr>
      <dsp:spPr>
        <a:xfrm>
          <a:off x="27501" y="1057832"/>
          <a:ext cx="391789" cy="391789"/>
        </a:xfrm>
        <a:prstGeom prst="ellipse">
          <a:avLst/>
        </a:prstGeom>
        <a:solidFill>
          <a:schemeClr val="lt1">
            <a:hueOff val="0"/>
            <a:satOff val="0"/>
            <a:lumOff val="0"/>
            <a:alphaOff val="0"/>
          </a:schemeClr>
        </a:solidFill>
        <a:ln w="15875" cap="rnd"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2466D-71CA-4D21-8BA1-949DD7B72912}">
      <dsp:nvSpPr>
        <dsp:cNvPr id="0" name=""/>
        <dsp:cNvSpPr/>
      </dsp:nvSpPr>
      <dsp:spPr>
        <a:xfrm>
          <a:off x="0" y="429"/>
          <a:ext cx="4413739" cy="461235"/>
        </a:xfrm>
        <a:prstGeom prst="roundRect">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it-IT" sz="2800" b="1" kern="1200" dirty="0" smtClean="0">
              <a:solidFill>
                <a:schemeClr val="tx1"/>
              </a:solidFill>
            </a:rPr>
            <a:t>ELEMENTI CHIAVE</a:t>
          </a:r>
          <a:endParaRPr lang="it-IT" sz="2800" kern="1200" dirty="0">
            <a:solidFill>
              <a:schemeClr val="tx1"/>
            </a:solidFill>
          </a:endParaRPr>
        </a:p>
      </dsp:txBody>
      <dsp:txXfrm>
        <a:off x="22516" y="22945"/>
        <a:ext cx="4368707" cy="416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7696-1DA8-4C55-AD04-84E243E1CBB6}">
      <dsp:nvSpPr>
        <dsp:cNvPr id="0" name=""/>
        <dsp:cNvSpPr/>
      </dsp:nvSpPr>
      <dsp:spPr>
        <a:xfrm>
          <a:off x="-1741075" y="-270636"/>
          <a:ext cx="2083348" cy="2083348"/>
        </a:xfrm>
        <a:prstGeom prst="blockArc">
          <a:avLst>
            <a:gd name="adj1" fmla="val 18900000"/>
            <a:gd name="adj2" fmla="val 2700000"/>
            <a:gd name="adj3" fmla="val 1037"/>
          </a:avLst>
        </a:prstGeom>
        <a:noFill/>
        <a:ln w="15875" cap="rnd"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DFE1C4-A338-4A14-9297-93FDB57547DA}">
      <dsp:nvSpPr>
        <dsp:cNvPr id="0" name=""/>
        <dsp:cNvSpPr/>
      </dsp:nvSpPr>
      <dsp:spPr>
        <a:xfrm>
          <a:off x="219965" y="154207"/>
          <a:ext cx="4079304" cy="308415"/>
        </a:xfrm>
        <a:prstGeom prst="rect">
          <a:avLst/>
        </a:prstGeom>
        <a:solidFill>
          <a:schemeClr val="accent2">
            <a:alpha val="9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804" tIns="40640" rIns="40640" bIns="40640" numCol="1" spcCol="1270" anchor="ctr" anchorCtr="0">
          <a:noAutofit/>
        </a:bodyPr>
        <a:lstStyle/>
        <a:p>
          <a:pPr lvl="0" algn="l" defTabSz="711200" rtl="0">
            <a:lnSpc>
              <a:spcPct val="90000"/>
            </a:lnSpc>
            <a:spcBef>
              <a:spcPct val="0"/>
            </a:spcBef>
            <a:spcAft>
              <a:spcPct val="35000"/>
            </a:spcAft>
          </a:pPr>
          <a:r>
            <a:rPr lang="it-IT" sz="1600" b="1" kern="1200" smtClean="0"/>
            <a:t>INFORMARE</a:t>
          </a:r>
          <a:endParaRPr lang="it-IT" sz="1600" b="1" kern="1200"/>
        </a:p>
      </dsp:txBody>
      <dsp:txXfrm>
        <a:off x="219965" y="154207"/>
        <a:ext cx="4079304" cy="308415"/>
      </dsp:txXfrm>
    </dsp:sp>
    <dsp:sp modelId="{B63F24D8-067D-4045-8737-F7632215F5E6}">
      <dsp:nvSpPr>
        <dsp:cNvPr id="0" name=""/>
        <dsp:cNvSpPr/>
      </dsp:nvSpPr>
      <dsp:spPr>
        <a:xfrm>
          <a:off x="27205" y="115655"/>
          <a:ext cx="385518" cy="385518"/>
        </a:xfrm>
        <a:prstGeom prst="ellipse">
          <a:avLst/>
        </a:prstGeom>
        <a:solidFill>
          <a:schemeClr val="lt1">
            <a:hueOff val="0"/>
            <a:satOff val="0"/>
            <a:lumOff val="0"/>
            <a:alphaOff val="0"/>
          </a:schemeClr>
        </a:solidFill>
        <a:ln w="1587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66B2C-277E-4E44-8C75-C34F4E45DBFE}">
      <dsp:nvSpPr>
        <dsp:cNvPr id="0" name=""/>
        <dsp:cNvSpPr/>
      </dsp:nvSpPr>
      <dsp:spPr>
        <a:xfrm>
          <a:off x="332074" y="616830"/>
          <a:ext cx="3967195" cy="308415"/>
        </a:xfrm>
        <a:prstGeom prst="rect">
          <a:avLst/>
        </a:prstGeom>
        <a:solidFill>
          <a:schemeClr val="accent2">
            <a:alpha val="90000"/>
            <a:hueOff val="0"/>
            <a:satOff val="0"/>
            <a:lumOff val="0"/>
            <a:alphaOff val="-2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804" tIns="40640" rIns="40640" bIns="40640" numCol="1" spcCol="1270" anchor="ctr" anchorCtr="0">
          <a:noAutofit/>
        </a:bodyPr>
        <a:lstStyle/>
        <a:p>
          <a:pPr lvl="0" algn="l" defTabSz="711200" rtl="0">
            <a:lnSpc>
              <a:spcPct val="90000"/>
            </a:lnSpc>
            <a:spcBef>
              <a:spcPct val="0"/>
            </a:spcBef>
            <a:spcAft>
              <a:spcPct val="35000"/>
            </a:spcAft>
          </a:pPr>
          <a:r>
            <a:rPr lang="it-IT" sz="1600" b="1" kern="1200" smtClean="0"/>
            <a:t>SUGGERIRE COMPORTAMENTI PRECISI</a:t>
          </a:r>
          <a:endParaRPr lang="it-IT" sz="1600" b="1" kern="1200"/>
        </a:p>
      </dsp:txBody>
      <dsp:txXfrm>
        <a:off x="332074" y="616830"/>
        <a:ext cx="3967195" cy="308415"/>
      </dsp:txXfrm>
    </dsp:sp>
    <dsp:sp modelId="{8CAC8189-9C80-468E-8252-8807FF358C66}">
      <dsp:nvSpPr>
        <dsp:cNvPr id="0" name=""/>
        <dsp:cNvSpPr/>
      </dsp:nvSpPr>
      <dsp:spPr>
        <a:xfrm>
          <a:off x="139314" y="578278"/>
          <a:ext cx="385518" cy="385518"/>
        </a:xfrm>
        <a:prstGeom prst="ellipse">
          <a:avLst/>
        </a:prstGeom>
        <a:solidFill>
          <a:schemeClr val="lt1">
            <a:hueOff val="0"/>
            <a:satOff val="0"/>
            <a:lumOff val="0"/>
            <a:alphaOff val="0"/>
          </a:schemeClr>
        </a:solidFill>
        <a:ln w="15875" cap="rnd"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C581E01D-A8D6-470D-9FD2-B5998110CD9A}">
      <dsp:nvSpPr>
        <dsp:cNvPr id="0" name=""/>
        <dsp:cNvSpPr/>
      </dsp:nvSpPr>
      <dsp:spPr>
        <a:xfrm>
          <a:off x="219965" y="1079452"/>
          <a:ext cx="4079304" cy="308415"/>
        </a:xfrm>
        <a:prstGeom prst="rect">
          <a:avLst/>
        </a:prstGeom>
        <a:solidFill>
          <a:schemeClr val="accent2">
            <a:alpha val="90000"/>
            <a:hueOff val="0"/>
            <a:satOff val="0"/>
            <a:lumOff val="0"/>
            <a:alpha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804" tIns="40640" rIns="40640" bIns="40640" numCol="1" spcCol="1270" anchor="ctr" anchorCtr="0">
          <a:noAutofit/>
        </a:bodyPr>
        <a:lstStyle/>
        <a:p>
          <a:pPr lvl="0" algn="l" defTabSz="711200" rtl="0">
            <a:lnSpc>
              <a:spcPct val="90000"/>
            </a:lnSpc>
            <a:spcBef>
              <a:spcPct val="0"/>
            </a:spcBef>
            <a:spcAft>
              <a:spcPct val="35000"/>
            </a:spcAft>
          </a:pPr>
          <a:r>
            <a:rPr lang="it-IT" sz="1600" b="1" kern="1200" smtClean="0"/>
            <a:t>CONTRASTARE FALSE CREDENZE</a:t>
          </a:r>
          <a:endParaRPr lang="it-IT" sz="1600" b="1" kern="1200"/>
        </a:p>
      </dsp:txBody>
      <dsp:txXfrm>
        <a:off x="219965" y="1079452"/>
        <a:ext cx="4079304" cy="308415"/>
      </dsp:txXfrm>
    </dsp:sp>
    <dsp:sp modelId="{674D3322-A4BF-438A-872D-51E932E00680}">
      <dsp:nvSpPr>
        <dsp:cNvPr id="0" name=""/>
        <dsp:cNvSpPr/>
      </dsp:nvSpPr>
      <dsp:spPr>
        <a:xfrm>
          <a:off x="27205" y="1040900"/>
          <a:ext cx="385518" cy="385518"/>
        </a:xfrm>
        <a:prstGeom prst="ellipse">
          <a:avLst/>
        </a:prstGeom>
        <a:solidFill>
          <a:schemeClr val="lt1">
            <a:hueOff val="0"/>
            <a:satOff val="0"/>
            <a:lumOff val="0"/>
            <a:alphaOff val="0"/>
          </a:schemeClr>
        </a:solidFill>
        <a:ln w="15875" cap="rnd"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1EC34-F668-440A-9403-A3BEA431504C}">
      <dsp:nvSpPr>
        <dsp:cNvPr id="0" name=""/>
        <dsp:cNvSpPr/>
      </dsp:nvSpPr>
      <dsp:spPr>
        <a:xfrm rot="10800000">
          <a:off x="718541" y="79552"/>
          <a:ext cx="2063951" cy="553374"/>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023" tIns="76200" rIns="142240" bIns="76200" numCol="1" spcCol="1270" anchor="ctr" anchorCtr="0">
          <a:noAutofit/>
        </a:bodyPr>
        <a:lstStyle/>
        <a:p>
          <a:pPr lvl="0" algn="ctr" defTabSz="889000" rtl="0">
            <a:lnSpc>
              <a:spcPct val="90000"/>
            </a:lnSpc>
            <a:spcBef>
              <a:spcPct val="0"/>
            </a:spcBef>
            <a:spcAft>
              <a:spcPct val="35000"/>
            </a:spcAft>
          </a:pPr>
          <a:r>
            <a:rPr lang="it-IT" sz="2000" kern="1200" dirty="0" smtClean="0"/>
            <a:t>FUMO</a:t>
          </a:r>
          <a:endParaRPr lang="it-IT" sz="2000" kern="1200" dirty="0"/>
        </a:p>
      </dsp:txBody>
      <dsp:txXfrm rot="10800000">
        <a:off x="856884" y="79552"/>
        <a:ext cx="1925608" cy="553374"/>
      </dsp:txXfrm>
    </dsp:sp>
    <dsp:sp modelId="{20988D00-DF69-4952-978D-3CF63E279002}">
      <dsp:nvSpPr>
        <dsp:cNvPr id="0" name=""/>
        <dsp:cNvSpPr/>
      </dsp:nvSpPr>
      <dsp:spPr>
        <a:xfrm>
          <a:off x="294255" y="159"/>
          <a:ext cx="794695" cy="71086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803737-D804-4106-B907-7D5E6343CC44}">
      <dsp:nvSpPr>
        <dsp:cNvPr id="0" name=""/>
        <dsp:cNvSpPr/>
      </dsp:nvSpPr>
      <dsp:spPr>
        <a:xfrm rot="10800000">
          <a:off x="726839" y="1023776"/>
          <a:ext cx="2063951" cy="553374"/>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023" tIns="76200" rIns="142240" bIns="76200" numCol="1" spcCol="1270" anchor="ctr" anchorCtr="0">
          <a:noAutofit/>
        </a:bodyPr>
        <a:lstStyle/>
        <a:p>
          <a:pPr lvl="0" algn="ctr" defTabSz="889000" rtl="0">
            <a:lnSpc>
              <a:spcPct val="90000"/>
            </a:lnSpc>
            <a:spcBef>
              <a:spcPct val="0"/>
            </a:spcBef>
            <a:spcAft>
              <a:spcPct val="35000"/>
            </a:spcAft>
          </a:pPr>
          <a:r>
            <a:rPr lang="it-IT" sz="2000" kern="1200" dirty="0" smtClean="0"/>
            <a:t>ALCOL</a:t>
          </a:r>
          <a:endParaRPr lang="it-IT" sz="2000" kern="1200" dirty="0"/>
        </a:p>
      </dsp:txBody>
      <dsp:txXfrm rot="10800000">
        <a:off x="865182" y="1023776"/>
        <a:ext cx="1925608" cy="553374"/>
      </dsp:txXfrm>
    </dsp:sp>
    <dsp:sp modelId="{41F6356F-F780-4DD6-9403-755D10383B76}">
      <dsp:nvSpPr>
        <dsp:cNvPr id="0" name=""/>
        <dsp:cNvSpPr/>
      </dsp:nvSpPr>
      <dsp:spPr>
        <a:xfrm>
          <a:off x="312895" y="876858"/>
          <a:ext cx="827886" cy="84721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E0D5F-74B5-47A7-B9A5-8A868D277CE1}">
      <dsp:nvSpPr>
        <dsp:cNvPr id="0" name=""/>
        <dsp:cNvSpPr/>
      </dsp:nvSpPr>
      <dsp:spPr>
        <a:xfrm rot="10800000">
          <a:off x="706516" y="1999571"/>
          <a:ext cx="2063951" cy="553374"/>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023" tIns="76200" rIns="142240" bIns="76200" numCol="1" spcCol="1270" anchor="ctr" anchorCtr="0">
          <a:noAutofit/>
        </a:bodyPr>
        <a:lstStyle/>
        <a:p>
          <a:pPr lvl="0" algn="ctr" defTabSz="889000" rtl="0">
            <a:lnSpc>
              <a:spcPct val="90000"/>
            </a:lnSpc>
            <a:spcBef>
              <a:spcPct val="0"/>
            </a:spcBef>
            <a:spcAft>
              <a:spcPct val="35000"/>
            </a:spcAft>
          </a:pPr>
          <a:r>
            <a:rPr lang="it-IT" sz="2000" kern="1200" dirty="0" smtClean="0"/>
            <a:t>CANNABIS</a:t>
          </a:r>
          <a:endParaRPr lang="it-IT" sz="2000" kern="1200" dirty="0"/>
        </a:p>
      </dsp:txBody>
      <dsp:txXfrm rot="10800000">
        <a:off x="844859" y="1999571"/>
        <a:ext cx="1925608" cy="553374"/>
      </dsp:txXfrm>
    </dsp:sp>
    <dsp:sp modelId="{43BA9DCE-4EF2-45AF-8175-F43E198F921F}">
      <dsp:nvSpPr>
        <dsp:cNvPr id="0" name=""/>
        <dsp:cNvSpPr/>
      </dsp:nvSpPr>
      <dsp:spPr>
        <a:xfrm>
          <a:off x="333218" y="1889255"/>
          <a:ext cx="746596" cy="7740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357D2-1335-4652-9A8A-2DE5504A302C}">
      <dsp:nvSpPr>
        <dsp:cNvPr id="0" name=""/>
        <dsp:cNvSpPr/>
      </dsp:nvSpPr>
      <dsp:spPr>
        <a:xfrm rot="10800000">
          <a:off x="755553" y="116497"/>
          <a:ext cx="2251051" cy="49501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287" tIns="68580" rIns="128016" bIns="68580" numCol="1" spcCol="1270" anchor="ctr" anchorCtr="0">
          <a:noAutofit/>
        </a:bodyPr>
        <a:lstStyle/>
        <a:p>
          <a:pPr lvl="0" algn="ctr" defTabSz="800100" rtl="0">
            <a:lnSpc>
              <a:spcPct val="90000"/>
            </a:lnSpc>
            <a:spcBef>
              <a:spcPct val="0"/>
            </a:spcBef>
            <a:spcAft>
              <a:spcPct val="35000"/>
            </a:spcAft>
          </a:pPr>
          <a:r>
            <a:rPr lang="it-IT" sz="1800" kern="1200" dirty="0" smtClean="0"/>
            <a:t>GIOCO D’AZZARDO</a:t>
          </a:r>
          <a:endParaRPr lang="it-IT" sz="1800" kern="1200" dirty="0"/>
        </a:p>
      </dsp:txBody>
      <dsp:txXfrm rot="10800000">
        <a:off x="879306" y="116497"/>
        <a:ext cx="2127298" cy="495012"/>
      </dsp:txXfrm>
    </dsp:sp>
    <dsp:sp modelId="{8179C8BE-3079-4F0C-98CE-3E29E4E52283}">
      <dsp:nvSpPr>
        <dsp:cNvPr id="0" name=""/>
        <dsp:cNvSpPr/>
      </dsp:nvSpPr>
      <dsp:spPr>
        <a:xfrm>
          <a:off x="495946" y="0"/>
          <a:ext cx="754235" cy="7275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6B5A90-0C48-4501-9D64-8994FBFA220B}">
      <dsp:nvSpPr>
        <dsp:cNvPr id="0" name=""/>
        <dsp:cNvSpPr/>
      </dsp:nvSpPr>
      <dsp:spPr>
        <a:xfrm rot="10800000">
          <a:off x="766110" y="985359"/>
          <a:ext cx="2251051" cy="49501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287" tIns="76200" rIns="142240" bIns="76200" numCol="1" spcCol="1270" anchor="ctr" anchorCtr="0">
          <a:noAutofit/>
        </a:bodyPr>
        <a:lstStyle/>
        <a:p>
          <a:pPr lvl="0" algn="ctr" defTabSz="889000" rtl="0">
            <a:lnSpc>
              <a:spcPct val="90000"/>
            </a:lnSpc>
            <a:spcBef>
              <a:spcPct val="0"/>
            </a:spcBef>
            <a:spcAft>
              <a:spcPct val="35000"/>
            </a:spcAft>
          </a:pPr>
          <a:r>
            <a:rPr lang="it-IT" sz="2000" kern="1200" dirty="0" smtClean="0"/>
            <a:t>INTERNET</a:t>
          </a:r>
          <a:endParaRPr lang="it-IT" sz="2000" kern="1200" dirty="0"/>
        </a:p>
      </dsp:txBody>
      <dsp:txXfrm rot="10800000">
        <a:off x="889863" y="985359"/>
        <a:ext cx="2127298" cy="495012"/>
      </dsp:txXfrm>
    </dsp:sp>
    <dsp:sp modelId="{458BAAED-CF8D-4EFD-A89F-FEB59E19479B}">
      <dsp:nvSpPr>
        <dsp:cNvPr id="0" name=""/>
        <dsp:cNvSpPr/>
      </dsp:nvSpPr>
      <dsp:spPr>
        <a:xfrm>
          <a:off x="424838" y="893183"/>
          <a:ext cx="796465" cy="71460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5000" r="-3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21269-8424-4240-88C2-9BC3064657E0}">
      <dsp:nvSpPr>
        <dsp:cNvPr id="0" name=""/>
        <dsp:cNvSpPr/>
      </dsp:nvSpPr>
      <dsp:spPr>
        <a:xfrm rot="10800000">
          <a:off x="752936" y="1847882"/>
          <a:ext cx="2251051" cy="49501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287" tIns="76200" rIns="142240" bIns="76200" numCol="1" spcCol="1270" anchor="ctr" anchorCtr="0">
          <a:noAutofit/>
        </a:bodyPr>
        <a:lstStyle/>
        <a:p>
          <a:pPr lvl="0" algn="ctr" defTabSz="889000" rtl="0">
            <a:lnSpc>
              <a:spcPct val="90000"/>
            </a:lnSpc>
            <a:spcBef>
              <a:spcPct val="0"/>
            </a:spcBef>
            <a:spcAft>
              <a:spcPct val="35000"/>
            </a:spcAft>
          </a:pPr>
          <a:r>
            <a:rPr lang="it-IT" sz="2000" kern="1200" dirty="0" smtClean="0"/>
            <a:t>GAMING</a:t>
          </a:r>
          <a:endParaRPr lang="it-IT" sz="2000" kern="1200" dirty="0"/>
        </a:p>
      </dsp:txBody>
      <dsp:txXfrm rot="10800000">
        <a:off x="876689" y="1847882"/>
        <a:ext cx="2127298" cy="495012"/>
      </dsp:txXfrm>
    </dsp:sp>
    <dsp:sp modelId="{03CB487E-8397-4534-93A9-0EE709A860AD}">
      <dsp:nvSpPr>
        <dsp:cNvPr id="0" name=""/>
        <dsp:cNvSpPr/>
      </dsp:nvSpPr>
      <dsp:spPr>
        <a:xfrm>
          <a:off x="381051" y="1737935"/>
          <a:ext cx="743771" cy="7149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DC578-5020-4548-BEE6-749FA3B24B57}">
      <dsp:nvSpPr>
        <dsp:cNvPr id="0" name=""/>
        <dsp:cNvSpPr/>
      </dsp:nvSpPr>
      <dsp:spPr>
        <a:xfrm>
          <a:off x="-4553333" y="-698303"/>
          <a:ext cx="5425112" cy="5425112"/>
        </a:xfrm>
        <a:prstGeom prst="blockArc">
          <a:avLst>
            <a:gd name="adj1" fmla="val 18900000"/>
            <a:gd name="adj2" fmla="val 2700000"/>
            <a:gd name="adj3" fmla="val 398"/>
          </a:avLst>
        </a:pr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D3A794-C116-4923-BAA8-615C7F50A8D4}">
      <dsp:nvSpPr>
        <dsp:cNvPr id="0" name=""/>
        <dsp:cNvSpPr/>
      </dsp:nvSpPr>
      <dsp:spPr>
        <a:xfrm>
          <a:off x="282599" y="183135"/>
          <a:ext cx="8721284" cy="36611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smtClean="0"/>
            <a:t>Attività di conoscenza ed esplorazione del territorio (Mappatura)</a:t>
          </a:r>
          <a:endParaRPr lang="it-IT" sz="1400" kern="1200"/>
        </a:p>
      </dsp:txBody>
      <dsp:txXfrm>
        <a:off x="282599" y="183135"/>
        <a:ext cx="8721284" cy="366110"/>
      </dsp:txXfrm>
    </dsp:sp>
    <dsp:sp modelId="{A63B6DC4-8E0F-462A-A0F2-FCCC64784A84}">
      <dsp:nvSpPr>
        <dsp:cNvPr id="0" name=""/>
        <dsp:cNvSpPr/>
      </dsp:nvSpPr>
      <dsp:spPr>
        <a:xfrm>
          <a:off x="53780" y="137372"/>
          <a:ext cx="457638" cy="457638"/>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F07429-CFA8-4F7E-BD4D-815593D3A57B}">
      <dsp:nvSpPr>
        <dsp:cNvPr id="0" name=""/>
        <dsp:cNvSpPr/>
      </dsp:nvSpPr>
      <dsp:spPr>
        <a:xfrm>
          <a:off x="614145" y="732624"/>
          <a:ext cx="8389738" cy="366110"/>
        </a:xfrm>
        <a:prstGeom prst="rect">
          <a:avLst/>
        </a:prstGeom>
        <a:solidFill>
          <a:schemeClr val="accent2">
            <a:hueOff val="-1459072"/>
            <a:satOff val="-1317"/>
            <a:lumOff val="-2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dirty="0" smtClean="0"/>
            <a:t>Informazione su effetti, rischi (fisici, psichici e sociali, legali) provocati dall’assunzione di sostanze stupefacenti</a:t>
          </a:r>
          <a:endParaRPr lang="it-IT" sz="1400" kern="1200" dirty="0"/>
        </a:p>
      </dsp:txBody>
      <dsp:txXfrm>
        <a:off x="614145" y="732624"/>
        <a:ext cx="8389738" cy="366110"/>
      </dsp:txXfrm>
    </dsp:sp>
    <dsp:sp modelId="{679DC186-F5C1-4034-A269-DC7753C7E37A}">
      <dsp:nvSpPr>
        <dsp:cNvPr id="0" name=""/>
        <dsp:cNvSpPr/>
      </dsp:nvSpPr>
      <dsp:spPr>
        <a:xfrm>
          <a:off x="385326" y="686860"/>
          <a:ext cx="457638" cy="457638"/>
        </a:xfrm>
        <a:prstGeom prst="ellipse">
          <a:avLst/>
        </a:prstGeom>
        <a:solidFill>
          <a:schemeClr val="lt1">
            <a:hueOff val="0"/>
            <a:satOff val="0"/>
            <a:lumOff val="0"/>
            <a:alphaOff val="0"/>
          </a:schemeClr>
        </a:solidFill>
        <a:ln w="15875" cap="rnd" cmpd="sng" algn="ctr">
          <a:solidFill>
            <a:schemeClr val="accent2">
              <a:hueOff val="-1459072"/>
              <a:satOff val="-1317"/>
              <a:lumOff val="-294"/>
              <a:alphaOff val="0"/>
            </a:schemeClr>
          </a:solidFill>
          <a:prstDash val="solid"/>
        </a:ln>
        <a:effectLst/>
      </dsp:spPr>
      <dsp:style>
        <a:lnRef idx="2">
          <a:scrgbClr r="0" g="0" b="0"/>
        </a:lnRef>
        <a:fillRef idx="1">
          <a:scrgbClr r="0" g="0" b="0"/>
        </a:fillRef>
        <a:effectRef idx="0">
          <a:scrgbClr r="0" g="0" b="0"/>
        </a:effectRef>
        <a:fontRef idx="minor"/>
      </dsp:style>
    </dsp:sp>
    <dsp:sp modelId="{B00868B7-4486-42A8-923D-C74265010305}">
      <dsp:nvSpPr>
        <dsp:cNvPr id="0" name=""/>
        <dsp:cNvSpPr/>
      </dsp:nvSpPr>
      <dsp:spPr>
        <a:xfrm>
          <a:off x="795831" y="1281709"/>
          <a:ext cx="8208053" cy="366110"/>
        </a:xfrm>
        <a:prstGeom prst="rect">
          <a:avLst/>
        </a:prstGeom>
        <a:solidFill>
          <a:schemeClr val="accent2">
            <a:hueOff val="-2918144"/>
            <a:satOff val="-2633"/>
            <a:lumOff val="-58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smtClean="0"/>
            <a:t>Promozione della cultura della riduzione dei rischi</a:t>
          </a:r>
          <a:endParaRPr lang="it-IT" sz="1400" kern="1200"/>
        </a:p>
      </dsp:txBody>
      <dsp:txXfrm>
        <a:off x="795831" y="1281709"/>
        <a:ext cx="8208053" cy="366110"/>
      </dsp:txXfrm>
    </dsp:sp>
    <dsp:sp modelId="{1B69DB05-4686-4562-8C70-4CE8A1C1DEBD}">
      <dsp:nvSpPr>
        <dsp:cNvPr id="0" name=""/>
        <dsp:cNvSpPr/>
      </dsp:nvSpPr>
      <dsp:spPr>
        <a:xfrm>
          <a:off x="567012" y="1235945"/>
          <a:ext cx="457638" cy="457638"/>
        </a:xfrm>
        <a:prstGeom prst="ellipse">
          <a:avLst/>
        </a:prstGeom>
        <a:solidFill>
          <a:schemeClr val="lt1">
            <a:hueOff val="0"/>
            <a:satOff val="0"/>
            <a:lumOff val="0"/>
            <a:alphaOff val="0"/>
          </a:schemeClr>
        </a:solidFill>
        <a:ln w="15875" cap="rnd" cmpd="sng" algn="ctr">
          <a:solidFill>
            <a:schemeClr val="accent2">
              <a:hueOff val="-2918144"/>
              <a:satOff val="-2633"/>
              <a:lumOff val="-587"/>
              <a:alphaOff val="0"/>
            </a:schemeClr>
          </a:solidFill>
          <a:prstDash val="solid"/>
        </a:ln>
        <a:effectLst/>
      </dsp:spPr>
      <dsp:style>
        <a:lnRef idx="2">
          <a:scrgbClr r="0" g="0" b="0"/>
        </a:lnRef>
        <a:fillRef idx="1">
          <a:scrgbClr r="0" g="0" b="0"/>
        </a:fillRef>
        <a:effectRef idx="0">
          <a:scrgbClr r="0" g="0" b="0"/>
        </a:effectRef>
        <a:fontRef idx="minor"/>
      </dsp:style>
    </dsp:sp>
    <dsp:sp modelId="{13C9636E-CDC8-44C5-9C30-81EFB6798A22}">
      <dsp:nvSpPr>
        <dsp:cNvPr id="0" name=""/>
        <dsp:cNvSpPr/>
      </dsp:nvSpPr>
      <dsp:spPr>
        <a:xfrm>
          <a:off x="853841" y="1831197"/>
          <a:ext cx="8150042" cy="366110"/>
        </a:xfrm>
        <a:prstGeom prst="rect">
          <a:avLst/>
        </a:prstGeom>
        <a:solidFill>
          <a:schemeClr val="accent2">
            <a:hueOff val="-4377215"/>
            <a:satOff val="-3950"/>
            <a:lumOff val="-88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smtClean="0"/>
            <a:t>Distribuzione bevande e beni di conforto</a:t>
          </a:r>
          <a:endParaRPr lang="it-IT" sz="1400" kern="1200"/>
        </a:p>
      </dsp:txBody>
      <dsp:txXfrm>
        <a:off x="853841" y="1831197"/>
        <a:ext cx="8150042" cy="366110"/>
      </dsp:txXfrm>
    </dsp:sp>
    <dsp:sp modelId="{49CB7E17-330F-4E24-B6B0-2CC8A769736B}">
      <dsp:nvSpPr>
        <dsp:cNvPr id="0" name=""/>
        <dsp:cNvSpPr/>
      </dsp:nvSpPr>
      <dsp:spPr>
        <a:xfrm>
          <a:off x="625022" y="1785433"/>
          <a:ext cx="457638" cy="457638"/>
        </a:xfrm>
        <a:prstGeom prst="ellipse">
          <a:avLst/>
        </a:prstGeom>
        <a:solidFill>
          <a:schemeClr val="lt1">
            <a:hueOff val="0"/>
            <a:satOff val="0"/>
            <a:lumOff val="0"/>
            <a:alphaOff val="0"/>
          </a:schemeClr>
        </a:solidFill>
        <a:ln w="15875" cap="rnd" cmpd="sng" algn="ctr">
          <a:solidFill>
            <a:schemeClr val="accent2">
              <a:hueOff val="-4377215"/>
              <a:satOff val="-3950"/>
              <a:lumOff val="-881"/>
              <a:alphaOff val="0"/>
            </a:schemeClr>
          </a:solidFill>
          <a:prstDash val="solid"/>
        </a:ln>
        <a:effectLst/>
      </dsp:spPr>
      <dsp:style>
        <a:lnRef idx="2">
          <a:scrgbClr r="0" g="0" b="0"/>
        </a:lnRef>
        <a:fillRef idx="1">
          <a:scrgbClr r="0" g="0" b="0"/>
        </a:fillRef>
        <a:effectRef idx="0">
          <a:scrgbClr r="0" g="0" b="0"/>
        </a:effectRef>
        <a:fontRef idx="minor"/>
      </dsp:style>
    </dsp:sp>
    <dsp:sp modelId="{3CA3C201-58FC-47BC-9320-8F064AD57310}">
      <dsp:nvSpPr>
        <dsp:cNvPr id="0" name=""/>
        <dsp:cNvSpPr/>
      </dsp:nvSpPr>
      <dsp:spPr>
        <a:xfrm>
          <a:off x="795831" y="2380685"/>
          <a:ext cx="8208053" cy="366110"/>
        </a:xfrm>
        <a:prstGeom prst="rect">
          <a:avLst/>
        </a:prstGeom>
        <a:solidFill>
          <a:schemeClr val="accent2">
            <a:hueOff val="-5836287"/>
            <a:satOff val="-5267"/>
            <a:lumOff val="-11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smtClean="0"/>
            <a:t>Somministrazione etilometro e distribuzione di etilometri usa e getta</a:t>
          </a:r>
          <a:endParaRPr lang="it-IT" sz="1400" kern="1200"/>
        </a:p>
      </dsp:txBody>
      <dsp:txXfrm>
        <a:off x="795831" y="2380685"/>
        <a:ext cx="8208053" cy="366110"/>
      </dsp:txXfrm>
    </dsp:sp>
    <dsp:sp modelId="{5AECFC51-8E8A-40D6-AEA1-455C5385BC90}">
      <dsp:nvSpPr>
        <dsp:cNvPr id="0" name=""/>
        <dsp:cNvSpPr/>
      </dsp:nvSpPr>
      <dsp:spPr>
        <a:xfrm>
          <a:off x="567012" y="2334922"/>
          <a:ext cx="457638" cy="457638"/>
        </a:xfrm>
        <a:prstGeom prst="ellipse">
          <a:avLst/>
        </a:prstGeom>
        <a:solidFill>
          <a:schemeClr val="lt1">
            <a:hueOff val="0"/>
            <a:satOff val="0"/>
            <a:lumOff val="0"/>
            <a:alphaOff val="0"/>
          </a:schemeClr>
        </a:solidFill>
        <a:ln w="15875" cap="rnd" cmpd="sng" algn="ctr">
          <a:solidFill>
            <a:schemeClr val="accent2">
              <a:hueOff val="-5836287"/>
              <a:satOff val="-5267"/>
              <a:lumOff val="-1175"/>
              <a:alphaOff val="0"/>
            </a:schemeClr>
          </a:solidFill>
          <a:prstDash val="solid"/>
        </a:ln>
        <a:effectLst/>
      </dsp:spPr>
      <dsp:style>
        <a:lnRef idx="2">
          <a:scrgbClr r="0" g="0" b="0"/>
        </a:lnRef>
        <a:fillRef idx="1">
          <a:scrgbClr r="0" g="0" b="0"/>
        </a:fillRef>
        <a:effectRef idx="0">
          <a:scrgbClr r="0" g="0" b="0"/>
        </a:effectRef>
        <a:fontRef idx="minor"/>
      </dsp:style>
    </dsp:sp>
    <dsp:sp modelId="{572782D5-EEBA-447C-9EE9-EE8CA0DA7884}">
      <dsp:nvSpPr>
        <dsp:cNvPr id="0" name=""/>
        <dsp:cNvSpPr/>
      </dsp:nvSpPr>
      <dsp:spPr>
        <a:xfrm>
          <a:off x="614145" y="2929771"/>
          <a:ext cx="8389738" cy="366110"/>
        </a:xfrm>
        <a:prstGeom prst="rect">
          <a:avLst/>
        </a:prstGeom>
        <a:solidFill>
          <a:schemeClr val="accent2">
            <a:hueOff val="-7295359"/>
            <a:satOff val="-6583"/>
            <a:lumOff val="-146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dirty="0" smtClean="0"/>
            <a:t>Attività di rete con i servizi del territorio (</a:t>
          </a:r>
          <a:r>
            <a:rPr lang="it-IT" sz="1400" kern="1200" dirty="0" err="1" smtClean="0"/>
            <a:t>Consultari</a:t>
          </a:r>
          <a:r>
            <a:rPr lang="it-IT" sz="1400" kern="1200" dirty="0" smtClean="0"/>
            <a:t>, </a:t>
          </a:r>
          <a:r>
            <a:rPr lang="it-IT" sz="1400" kern="1200" dirty="0" err="1" smtClean="0"/>
            <a:t>SerD</a:t>
          </a:r>
          <a:r>
            <a:rPr lang="it-IT" sz="1400" kern="1200" dirty="0" smtClean="0"/>
            <a:t>, Ospedali)</a:t>
          </a:r>
          <a:endParaRPr lang="it-IT" sz="1400" kern="1200" dirty="0"/>
        </a:p>
      </dsp:txBody>
      <dsp:txXfrm>
        <a:off x="614145" y="2929771"/>
        <a:ext cx="8389738" cy="366110"/>
      </dsp:txXfrm>
    </dsp:sp>
    <dsp:sp modelId="{10D9F44F-D382-4BD5-9EDB-C71608AF8D6A}">
      <dsp:nvSpPr>
        <dsp:cNvPr id="0" name=""/>
        <dsp:cNvSpPr/>
      </dsp:nvSpPr>
      <dsp:spPr>
        <a:xfrm>
          <a:off x="385326" y="2884007"/>
          <a:ext cx="457638" cy="457638"/>
        </a:xfrm>
        <a:prstGeom prst="ellipse">
          <a:avLst/>
        </a:prstGeom>
        <a:solidFill>
          <a:schemeClr val="lt1">
            <a:hueOff val="0"/>
            <a:satOff val="0"/>
            <a:lumOff val="0"/>
            <a:alphaOff val="0"/>
          </a:schemeClr>
        </a:solidFill>
        <a:ln w="15875" cap="rnd" cmpd="sng" algn="ctr">
          <a:solidFill>
            <a:schemeClr val="accent2">
              <a:hueOff val="-7295359"/>
              <a:satOff val="-6583"/>
              <a:lumOff val="-1468"/>
              <a:alphaOff val="0"/>
            </a:schemeClr>
          </a:solidFill>
          <a:prstDash val="solid"/>
        </a:ln>
        <a:effectLst/>
      </dsp:spPr>
      <dsp:style>
        <a:lnRef idx="2">
          <a:scrgbClr r="0" g="0" b="0"/>
        </a:lnRef>
        <a:fillRef idx="1">
          <a:scrgbClr r="0" g="0" b="0"/>
        </a:fillRef>
        <a:effectRef idx="0">
          <a:scrgbClr r="0" g="0" b="0"/>
        </a:effectRef>
        <a:fontRef idx="minor"/>
      </dsp:style>
    </dsp:sp>
    <dsp:sp modelId="{E1BD1462-EC43-460B-9357-25E1485167AD}">
      <dsp:nvSpPr>
        <dsp:cNvPr id="0" name=""/>
        <dsp:cNvSpPr/>
      </dsp:nvSpPr>
      <dsp:spPr>
        <a:xfrm>
          <a:off x="282599" y="3479259"/>
          <a:ext cx="8721284" cy="366110"/>
        </a:xfrm>
        <a:prstGeom prst="rect">
          <a:avLst/>
        </a:prstGeom>
        <a:solidFill>
          <a:schemeClr val="accent2">
            <a:hueOff val="-8754431"/>
            <a:satOff val="-7900"/>
            <a:lumOff val="-176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600" tIns="35560" rIns="35560" bIns="35560" numCol="1" spcCol="1270" anchor="ctr" anchorCtr="0">
          <a:noAutofit/>
        </a:bodyPr>
        <a:lstStyle/>
        <a:p>
          <a:pPr lvl="0" algn="l" defTabSz="622300" rtl="0">
            <a:lnSpc>
              <a:spcPct val="90000"/>
            </a:lnSpc>
            <a:spcBef>
              <a:spcPct val="0"/>
            </a:spcBef>
            <a:spcAft>
              <a:spcPct val="35000"/>
            </a:spcAft>
          </a:pPr>
          <a:r>
            <a:rPr lang="it-IT" sz="1400" kern="1200" smtClean="0"/>
            <a:t>Orientamento, mediazione, invio e accompagno ai servizi del territorio</a:t>
          </a:r>
          <a:endParaRPr lang="it-IT" sz="1400" kern="1200"/>
        </a:p>
      </dsp:txBody>
      <dsp:txXfrm>
        <a:off x="282599" y="3479259"/>
        <a:ext cx="8721284" cy="366110"/>
      </dsp:txXfrm>
    </dsp:sp>
    <dsp:sp modelId="{75D3ECCF-B844-43B4-A77D-9D0EAEA04DE3}">
      <dsp:nvSpPr>
        <dsp:cNvPr id="0" name=""/>
        <dsp:cNvSpPr/>
      </dsp:nvSpPr>
      <dsp:spPr>
        <a:xfrm>
          <a:off x="53780" y="3433495"/>
          <a:ext cx="457638" cy="457638"/>
        </a:xfrm>
        <a:prstGeom prst="ellipse">
          <a:avLst/>
        </a:prstGeom>
        <a:solidFill>
          <a:schemeClr val="lt1">
            <a:hueOff val="0"/>
            <a:satOff val="0"/>
            <a:lumOff val="0"/>
            <a:alphaOff val="0"/>
          </a:schemeClr>
        </a:solidFill>
        <a:ln w="15875" cap="rnd" cmpd="sng" algn="ctr">
          <a:solidFill>
            <a:schemeClr val="accent2">
              <a:hueOff val="-8754431"/>
              <a:satOff val="-7900"/>
              <a:lumOff val="-176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047EA-677A-4938-B315-E570D613E6B9}" type="datetimeFigureOut">
              <a:rPr lang="it-IT" smtClean="0"/>
              <a:t>21/06/2023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9A355-1FFE-4E87-9BA1-6DCE6F5E3385}" type="slidenum">
              <a:rPr lang="it-IT" smtClean="0"/>
              <a:t>‹N›</a:t>
            </a:fld>
            <a:endParaRPr lang="it-IT"/>
          </a:p>
        </p:txBody>
      </p:sp>
    </p:spTree>
    <p:extLst>
      <p:ext uri="{BB962C8B-B14F-4D97-AF65-F5344CB8AC3E}">
        <p14:creationId xmlns:p14="http://schemas.microsoft.com/office/powerpoint/2010/main" val="2686395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889A355-1FFE-4E87-9BA1-6DCE6F5E3385}" type="slidenum">
              <a:rPr lang="it-IT" smtClean="0"/>
              <a:t>9</a:t>
            </a:fld>
            <a:endParaRPr lang="it-IT"/>
          </a:p>
        </p:txBody>
      </p:sp>
    </p:spTree>
    <p:extLst>
      <p:ext uri="{BB962C8B-B14F-4D97-AF65-F5344CB8AC3E}">
        <p14:creationId xmlns:p14="http://schemas.microsoft.com/office/powerpoint/2010/main" val="292607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36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A7253D94-59E8-498F-8BBB-8DE9BF59D17F}" type="datetimeFigureOut">
              <a:rPr lang="it-IT" smtClean="0"/>
              <a:t>21/06/2023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206904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607373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01202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312856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2099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3133896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334318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3026156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200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2991903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18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14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6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972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0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90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305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6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6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7253D94-59E8-498F-8BBB-8DE9BF59D17F}" type="datetimeFigureOut">
              <a:rPr lang="it-IT" smtClean="0"/>
              <a:t>21/06/2023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51668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A7253D94-59E8-498F-8BBB-8DE9BF59D17F}" type="datetimeFigureOut">
              <a:rPr lang="it-IT" smtClean="0"/>
              <a:t>21/06/2023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66579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7253D94-59E8-498F-8BBB-8DE9BF59D17F}" type="datetimeFigureOut">
              <a:rPr lang="it-IT" smtClean="0"/>
              <a:t>21/06/2023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47288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7253D94-59E8-498F-8BBB-8DE9BF59D17F}" type="datetimeFigureOut">
              <a:rPr lang="it-IT" smtClean="0"/>
              <a:t>21/06/2023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76095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53D94-59E8-498F-8BBB-8DE9BF59D17F}" type="datetimeFigureOut">
              <a:rPr lang="it-IT" smtClean="0"/>
              <a:t>21/06/2023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46244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7253D94-59E8-498F-8BBB-8DE9BF59D17F}" type="datetimeFigureOut">
              <a:rPr lang="it-IT" smtClean="0"/>
              <a:t>21/06/2023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3272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7253D94-59E8-498F-8BBB-8DE9BF59D17F}" type="datetimeFigureOut">
              <a:rPr lang="it-IT" smtClean="0"/>
              <a:t>21/06/2023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8898516-F8CA-4535-9CA5-AC3CDFAA7DF9}" type="slidenum">
              <a:rPr lang="it-IT" smtClean="0"/>
              <a:t>‹N›</a:t>
            </a:fld>
            <a:endParaRPr lang="it-IT"/>
          </a:p>
        </p:txBody>
      </p:sp>
    </p:spTree>
    <p:extLst>
      <p:ext uri="{BB962C8B-B14F-4D97-AF65-F5344CB8AC3E}">
        <p14:creationId xmlns:p14="http://schemas.microsoft.com/office/powerpoint/2010/main" val="136513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7253D94-59E8-498F-8BBB-8DE9BF59D17F}" type="datetimeFigureOut">
              <a:rPr lang="it-IT" smtClean="0"/>
              <a:t>21/06/2023</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it-I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8898516-F8CA-4535-9CA5-AC3CDFAA7DF9}" type="slidenum">
              <a:rPr lang="it-IT" smtClean="0"/>
              <a:t>‹N›</a:t>
            </a:fld>
            <a:endParaRPr lang="it-IT"/>
          </a:p>
        </p:txBody>
      </p:sp>
    </p:spTree>
    <p:extLst>
      <p:ext uri="{BB962C8B-B14F-4D97-AF65-F5344CB8AC3E}">
        <p14:creationId xmlns:p14="http://schemas.microsoft.com/office/powerpoint/2010/main" val="1298391527"/>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1D9392-7EEE-424B-83A0-5287B55A7445}"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21/06/2023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FDDF35-5C48-4F08-BE25-743C623EFB0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36661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diagramLayout" Target="../diagrams/layout1.xml"/><Relationship Id="rId21"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diagramData" Target="../diagrams/data1.xml"/><Relationship Id="rId16" Type="http://schemas.openxmlformats.org/officeDocument/2006/relationships/diagramLayout" Target="../diagrams/layout3.xml"/><Relationship Id="rId20"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Layout" Target="../diagrams/layout2.xml"/><Relationship Id="rId5" Type="http://schemas.openxmlformats.org/officeDocument/2006/relationships/diagramColors" Target="../diagrams/colors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diagramQuickStyle" Target="../diagrams/quickStyle1.xml"/><Relationship Id="rId9" Type="http://schemas.openxmlformats.org/officeDocument/2006/relationships/image" Target="../media/image7.png"/><Relationship Id="rId14" Type="http://schemas.microsoft.com/office/2007/relationships/diagramDrawing" Target="../diagrams/drawing2.xml"/><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emf"/><Relationship Id="rId7" Type="http://schemas.openxmlformats.org/officeDocument/2006/relationships/diagramColors" Target="../diagrams/colors4.xml"/><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microsoft.com/office/2007/relationships/hdphoto" Target="../media/hdphoto1.wdp"/><Relationship Id="rId5" Type="http://schemas.openxmlformats.org/officeDocument/2006/relationships/diagramLayout" Target="../diagrams/layout4.xml"/><Relationship Id="rId10" Type="http://schemas.openxmlformats.org/officeDocument/2006/relationships/image" Target="../media/image14.png"/><Relationship Id="rId4" Type="http://schemas.openxmlformats.org/officeDocument/2006/relationships/diagramData" Target="../diagrams/data4.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diagramQuickStyle" Target="../diagrams/quickStyle8.xml"/><Relationship Id="rId3" Type="http://schemas.openxmlformats.org/officeDocument/2006/relationships/image" Target="../media/image17.emf"/><Relationship Id="rId7" Type="http://schemas.openxmlformats.org/officeDocument/2006/relationships/diagramLayout" Target="../diagrams/layout7.xml"/><Relationship Id="rId12" Type="http://schemas.openxmlformats.org/officeDocument/2006/relationships/diagramLayout" Target="../diagrams/layout8.xml"/><Relationship Id="rId2" Type="http://schemas.openxmlformats.org/officeDocument/2006/relationships/image" Target="../media/image16.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Data" Target="../diagrams/data7.xml"/><Relationship Id="rId11" Type="http://schemas.openxmlformats.org/officeDocument/2006/relationships/diagramData" Target="../diagrams/data8.xml"/><Relationship Id="rId5" Type="http://schemas.openxmlformats.org/officeDocument/2006/relationships/image" Target="../media/image19.png"/><Relationship Id="rId15" Type="http://schemas.microsoft.com/office/2007/relationships/diagramDrawing" Target="../diagrams/drawing8.xml"/><Relationship Id="rId10" Type="http://schemas.microsoft.com/office/2007/relationships/diagramDrawing" Target="../diagrams/drawing7.xml"/><Relationship Id="rId4" Type="http://schemas.openxmlformats.org/officeDocument/2006/relationships/image" Target="../media/image18.png"/><Relationship Id="rId9" Type="http://schemas.openxmlformats.org/officeDocument/2006/relationships/diagramColors" Target="../diagrams/colors7.xml"/><Relationship Id="rId14"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29.png"/><Relationship Id="rId5" Type="http://schemas.openxmlformats.org/officeDocument/2006/relationships/diagramQuickStyle" Target="../diagrams/quickStyle9.xml"/><Relationship Id="rId10" Type="http://schemas.openxmlformats.org/officeDocument/2006/relationships/image" Target="../media/image28.png"/><Relationship Id="rId4" Type="http://schemas.openxmlformats.org/officeDocument/2006/relationships/diagramLayout" Target="../diagrams/layout9.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IL PIANO AZIENDALE DELLA PREVENZIONE E IL PIANO AZIENDALE DELL’EQUITÀ NELL’OTTICA DELLA ONE HEALTH NELLA ASL RIETI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689" y="0"/>
            <a:ext cx="12355689" cy="6950075"/>
          </a:xfrm>
          <a:prstGeom prst="rect">
            <a:avLst/>
          </a:prstGeom>
        </p:spPr>
      </p:pic>
      <p:sp>
        <p:nvSpPr>
          <p:cNvPr id="5" name="Sottotitolo 2"/>
          <p:cNvSpPr txBox="1">
            <a:spLocks/>
          </p:cNvSpPr>
          <p:nvPr/>
        </p:nvSpPr>
        <p:spPr>
          <a:xfrm>
            <a:off x="0" y="5057128"/>
            <a:ext cx="12192000" cy="1237347"/>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it-IT" sz="3600" b="1" i="0" u="none" strike="noStrike" kern="1200" cap="none" spc="0" normalizeH="0" baseline="0" noProof="0" smtClean="0">
                <a:ln w="9525">
                  <a:solidFill>
                    <a:sysClr val="windowText" lastClr="000000"/>
                  </a:solidFill>
                  <a:prstDash val="solid"/>
                </a:ln>
                <a:solidFill>
                  <a:sysClr val="window" lastClr="FFFFFF"/>
                </a:solidFill>
                <a:effectLst>
                  <a:outerShdw blurRad="12700" dist="38100" dir="2700000" algn="tl" rotWithShape="0">
                    <a:sysClr val="windowText" lastClr="000000">
                      <a:lumMod val="50000"/>
                    </a:sysClr>
                  </a:outerShdw>
                </a:effectLst>
                <a:uLnTx/>
                <a:uFillTx/>
                <a:latin typeface="Century Gothic" panose="020B0502020202020204"/>
                <a:ea typeface="+mn-ea"/>
                <a:cs typeface="+mn-cs"/>
              </a:rPr>
              <a:t>Promozione della salute e dipendenze</a:t>
            </a:r>
          </a:p>
          <a:p>
            <a:pPr marL="0" marR="0" lvl="0" indent="0" algn="ctr"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it-IT" sz="2100" b="1" i="0" u="none" strike="noStrike" kern="1200" cap="none" spc="0" normalizeH="0" baseline="0" noProof="0" smtClean="0">
                <a:ln w="9525">
                  <a:solidFill>
                    <a:sysClr val="windowText" lastClr="000000"/>
                  </a:solidFill>
                  <a:prstDash val="solid"/>
                </a:ln>
                <a:solidFill>
                  <a:sysClr val="window" lastClr="FFFFFF"/>
                </a:solidFill>
                <a:effectLst>
                  <a:outerShdw blurRad="12700" dist="38100" dir="2700000" algn="tl" rotWithShape="0">
                    <a:sysClr val="windowText" lastClr="000000">
                      <a:lumMod val="50000"/>
                    </a:sysClr>
                  </a:outerShdw>
                </a:effectLst>
                <a:uLnTx/>
                <a:uFillTx/>
                <a:latin typeface="Century Gothic" panose="020B0502020202020204"/>
                <a:ea typeface="+mn-ea"/>
                <a:cs typeface="+mn-cs"/>
              </a:rPr>
              <a:t>Daniela Fiorentino</a:t>
            </a:r>
            <a:endParaRPr kumimoji="0" lang="it-IT" sz="2100" b="1" i="0" u="none" strike="noStrike" kern="1200" cap="none" spc="0" normalizeH="0" baseline="0" noProof="0" dirty="0">
              <a:ln w="9525">
                <a:solidFill>
                  <a:sysClr val="windowText" lastClr="000000"/>
                </a:solidFill>
                <a:prstDash val="solid"/>
              </a:ln>
              <a:solidFill>
                <a:sysClr val="window" lastClr="FFFFFF"/>
              </a:solidFill>
              <a:effectLst>
                <a:outerShdw blurRad="12700" dist="38100" dir="2700000" algn="tl" rotWithShape="0">
                  <a:sysClr val="windowText" lastClr="000000">
                    <a:lumMod val="50000"/>
                  </a:sys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339116136"/>
      </p:ext>
    </p:extLst>
  </p:cSld>
  <p:clrMapOvr>
    <a:masterClrMapping/>
  </p:clrMapOvr>
  <p:timing>
    <p:tnLst>
      <p:par>
        <p:cTn id="1" dur="indefinite" restart="never" nodeType="tmRoot">
          <p:childTnLst>
            <p:video>
              <p:cMediaNode vol="80000">
                <p:cTn id="2" repeatCount="indefinite" fill="hold" display="0">
                  <p:stCondLst>
                    <p:cond delay="indefinite"/>
                  </p:stCondLst>
                  <p:endCondLst>
                    <p:cond evt="onNext"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1" y="-61547"/>
            <a:ext cx="5084045" cy="5092001"/>
          </a:xfrm>
          <a:prstGeom prst="rect">
            <a:avLst/>
          </a:prstGeom>
        </p:spPr>
      </p:pic>
      <p:sp>
        <p:nvSpPr>
          <p:cNvPr id="2" name="CasellaDiTesto 1"/>
          <p:cNvSpPr txBox="1"/>
          <p:nvPr/>
        </p:nvSpPr>
        <p:spPr>
          <a:xfrm>
            <a:off x="0" y="6189785"/>
            <a:ext cx="12192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UNA BUONA NOTIZIA….</a:t>
            </a:r>
            <a:endParaRPr lang="it-IT" sz="2400" b="1" dirty="0">
              <a:effectLst>
                <a:outerShdw blurRad="38100" dist="38100" dir="2700000" algn="tl">
                  <a:srgbClr val="000000">
                    <a:alpha val="43137"/>
                  </a:srgbClr>
                </a:outerShdw>
              </a:effectLst>
            </a:endParaRPr>
          </a:p>
        </p:txBody>
      </p:sp>
      <p:pic>
        <p:nvPicPr>
          <p:cNvPr id="7" name="Immagine 6"/>
          <p:cNvPicPr>
            <a:picLocks noChangeAspect="1"/>
          </p:cNvPicPr>
          <p:nvPr/>
        </p:nvPicPr>
        <p:blipFill>
          <a:blip r:embed="rId3"/>
          <a:stretch>
            <a:fillRect/>
          </a:stretch>
        </p:blipFill>
        <p:spPr>
          <a:xfrm>
            <a:off x="3349869" y="6031524"/>
            <a:ext cx="810723" cy="810723"/>
          </a:xfrm>
          <a:prstGeom prst="rect">
            <a:avLst/>
          </a:prstGeom>
        </p:spPr>
      </p:pic>
      <p:sp>
        <p:nvSpPr>
          <p:cNvPr id="9" name="CasellaDiTesto 8"/>
          <p:cNvSpPr txBox="1"/>
          <p:nvPr/>
        </p:nvSpPr>
        <p:spPr>
          <a:xfrm>
            <a:off x="5273964" y="96495"/>
            <a:ext cx="6720717" cy="2554545"/>
          </a:xfrm>
          <a:prstGeom prst="rect">
            <a:avLst/>
          </a:prstGeom>
          <a:noFill/>
        </p:spPr>
        <p:txBody>
          <a:bodyPr wrap="square" rtlCol="0">
            <a:spAutoFit/>
          </a:bodyPr>
          <a:lstStyle/>
          <a:p>
            <a:pPr algn="just"/>
            <a:r>
              <a:rPr lang="it-IT" sz="2000" b="1" i="1" dirty="0" smtClean="0">
                <a:effectLst>
                  <a:outerShdw blurRad="38100" dist="38100" dir="2700000" algn="tl">
                    <a:srgbClr val="000000">
                      <a:alpha val="43137"/>
                    </a:srgbClr>
                  </a:outerShdw>
                </a:effectLst>
              </a:rPr>
              <a:t>«Le nostre credenze, i valori, gli atteggiamenti e i nostri comportamenti sono influenzati da fattori ecologici e transazionali.  Sono fattori ecologici e transazionali per esempio le interazioni tra caratteristiche di un individuo, contesto familiare di provenienza, ambiente scolastico, comunità allargata e il più ampio contesto fisico e sociopolitico»</a:t>
            </a:r>
            <a:endParaRPr lang="it-IT" sz="2000" b="1" i="1" dirty="0">
              <a:effectLst>
                <a:outerShdw blurRad="38100" dist="38100" dir="2700000" algn="tl">
                  <a:srgbClr val="000000">
                    <a:alpha val="43137"/>
                  </a:srgbClr>
                </a:outerShdw>
              </a:effectLst>
            </a:endParaRPr>
          </a:p>
        </p:txBody>
      </p:sp>
      <p:sp>
        <p:nvSpPr>
          <p:cNvPr id="10" name="Rettangolo 9"/>
          <p:cNvSpPr/>
          <p:nvPr/>
        </p:nvSpPr>
        <p:spPr>
          <a:xfrm>
            <a:off x="5084044" y="4434305"/>
            <a:ext cx="7107956" cy="646331"/>
          </a:xfrm>
          <a:prstGeom prst="rect">
            <a:avLst/>
          </a:prstGeom>
        </p:spPr>
        <p:txBody>
          <a:bodyPr wrap="square">
            <a:spAutoFit/>
          </a:bodyPr>
          <a:lstStyle/>
          <a:p>
            <a:pPr algn="ctr"/>
            <a:r>
              <a:rPr lang="it-IT" b="1" dirty="0" smtClean="0">
                <a:effectLst>
                  <a:outerShdw blurRad="38100" dist="38100" dir="2700000" algn="tl">
                    <a:srgbClr val="000000">
                      <a:alpha val="43137"/>
                    </a:srgbClr>
                  </a:outerShdw>
                </a:effectLst>
                <a:latin typeface="+mj-lt"/>
                <a:cs typeface="MV Boli" panose="02000500030200090000" pitchFamily="2" charset="0"/>
              </a:rPr>
              <a:t>La </a:t>
            </a:r>
            <a:r>
              <a:rPr lang="it-IT" b="1" dirty="0">
                <a:effectLst>
                  <a:outerShdw blurRad="38100" dist="38100" dir="2700000" algn="tl">
                    <a:srgbClr val="000000">
                      <a:alpha val="43137"/>
                    </a:srgbClr>
                  </a:outerShdw>
                </a:effectLst>
                <a:latin typeface="+mj-lt"/>
                <a:cs typeface="MV Boli" panose="02000500030200090000" pitchFamily="2" charset="0"/>
              </a:rPr>
              <a:t>salute umana, la salute animale e la salute dell'ecosistema </a:t>
            </a:r>
            <a:r>
              <a:rPr lang="it-IT" b="1" dirty="0" smtClean="0">
                <a:effectLst>
                  <a:outerShdw blurRad="38100" dist="38100" dir="2700000" algn="tl">
                    <a:srgbClr val="000000">
                      <a:alpha val="43137"/>
                    </a:srgbClr>
                  </a:outerShdw>
                </a:effectLst>
                <a:latin typeface="+mj-lt"/>
                <a:cs typeface="MV Boli" panose="02000500030200090000" pitchFamily="2" charset="0"/>
              </a:rPr>
              <a:t>sono </a:t>
            </a:r>
            <a:r>
              <a:rPr lang="it-IT" b="1" dirty="0">
                <a:effectLst>
                  <a:outerShdw blurRad="38100" dist="38100" dir="2700000" algn="tl">
                    <a:srgbClr val="000000">
                      <a:alpha val="43137"/>
                    </a:srgbClr>
                  </a:outerShdw>
                </a:effectLst>
                <a:latin typeface="+mj-lt"/>
                <a:cs typeface="MV Boli" panose="02000500030200090000" pitchFamily="2" charset="0"/>
              </a:rPr>
              <a:t>legate indissolubilmente</a:t>
            </a:r>
          </a:p>
        </p:txBody>
      </p:sp>
      <p:grpSp>
        <p:nvGrpSpPr>
          <p:cNvPr id="22" name="Gruppo 21"/>
          <p:cNvGrpSpPr/>
          <p:nvPr/>
        </p:nvGrpSpPr>
        <p:grpSpPr>
          <a:xfrm>
            <a:off x="7224093" y="3004258"/>
            <a:ext cx="2820457" cy="1421230"/>
            <a:chOff x="6448132" y="2878276"/>
            <a:chExt cx="2910007" cy="1600200"/>
          </a:xfrm>
        </p:grpSpPr>
        <p:pic>
          <p:nvPicPr>
            <p:cNvPr id="19" name="Immagine 18"/>
            <p:cNvPicPr>
              <a:picLocks noChangeAspect="1"/>
            </p:cNvPicPr>
            <p:nvPr/>
          </p:nvPicPr>
          <p:blipFill>
            <a:blip r:embed="rId4"/>
            <a:stretch>
              <a:fillRect/>
            </a:stretch>
          </p:blipFill>
          <p:spPr>
            <a:xfrm>
              <a:off x="6448132" y="2878276"/>
              <a:ext cx="2857500" cy="1600200"/>
            </a:xfrm>
            <a:prstGeom prst="rect">
              <a:avLst/>
            </a:prstGeom>
          </p:spPr>
        </p:pic>
        <p:sp>
          <p:nvSpPr>
            <p:cNvPr id="20" name="CasellaDiTesto 19"/>
            <p:cNvSpPr txBox="1"/>
            <p:nvPr/>
          </p:nvSpPr>
          <p:spPr>
            <a:xfrm>
              <a:off x="6630571" y="3277154"/>
              <a:ext cx="381422" cy="784830"/>
            </a:xfrm>
            <a:prstGeom prst="rect">
              <a:avLst/>
            </a:prstGeom>
            <a:noFill/>
          </p:spPr>
          <p:txBody>
            <a:bodyPr vert="horz" wrap="square" rtlCol="0">
              <a:spAutoFit/>
            </a:bodyPr>
            <a:lstStyle/>
            <a:p>
              <a:pPr algn="ctr"/>
              <a:r>
                <a:rPr lang="it-IT" sz="1500" b="1" dirty="0" smtClean="0">
                  <a:solidFill>
                    <a:schemeClr val="bg2">
                      <a:lumMod val="60000"/>
                      <a:lumOff val="40000"/>
                    </a:schemeClr>
                  </a:solidFill>
                </a:rPr>
                <a:t>O</a:t>
              </a:r>
            </a:p>
            <a:p>
              <a:pPr algn="ctr"/>
              <a:r>
                <a:rPr lang="it-IT" sz="1500" b="1" dirty="0" smtClean="0">
                  <a:solidFill>
                    <a:schemeClr val="bg2">
                      <a:lumMod val="60000"/>
                      <a:lumOff val="40000"/>
                    </a:schemeClr>
                  </a:solidFill>
                </a:rPr>
                <a:t>N</a:t>
              </a:r>
            </a:p>
            <a:p>
              <a:pPr algn="ctr"/>
              <a:r>
                <a:rPr lang="it-IT" sz="1500" b="1" dirty="0" smtClean="0">
                  <a:solidFill>
                    <a:schemeClr val="bg2">
                      <a:lumMod val="60000"/>
                      <a:lumOff val="40000"/>
                    </a:schemeClr>
                  </a:solidFill>
                </a:rPr>
                <a:t>E</a:t>
              </a:r>
              <a:endParaRPr lang="it-IT" sz="1500" b="1" dirty="0">
                <a:solidFill>
                  <a:schemeClr val="bg2">
                    <a:lumMod val="60000"/>
                    <a:lumOff val="40000"/>
                  </a:schemeClr>
                </a:solidFill>
              </a:endParaRPr>
            </a:p>
          </p:txBody>
        </p:sp>
        <p:sp>
          <p:nvSpPr>
            <p:cNvPr id="21" name="CasellaDiTesto 20"/>
            <p:cNvSpPr txBox="1"/>
            <p:nvPr/>
          </p:nvSpPr>
          <p:spPr>
            <a:xfrm>
              <a:off x="8540820" y="2959018"/>
              <a:ext cx="817319" cy="1477328"/>
            </a:xfrm>
            <a:prstGeom prst="rect">
              <a:avLst/>
            </a:prstGeom>
            <a:noFill/>
          </p:spPr>
          <p:txBody>
            <a:bodyPr vert="horz" wrap="square" rtlCol="0" anchor="ctr" anchorCtr="1">
              <a:spAutoFit/>
            </a:bodyPr>
            <a:lstStyle/>
            <a:p>
              <a:pPr algn="ctr"/>
              <a:r>
                <a:rPr lang="it-IT" sz="1500" b="1" dirty="0" smtClean="0">
                  <a:solidFill>
                    <a:schemeClr val="bg2">
                      <a:lumMod val="60000"/>
                      <a:lumOff val="40000"/>
                    </a:schemeClr>
                  </a:solidFill>
                </a:rPr>
                <a:t>H</a:t>
              </a:r>
            </a:p>
            <a:p>
              <a:pPr algn="ctr"/>
              <a:r>
                <a:rPr lang="it-IT" sz="1500" b="1" dirty="0" smtClean="0">
                  <a:solidFill>
                    <a:schemeClr val="bg2">
                      <a:lumMod val="60000"/>
                      <a:lumOff val="40000"/>
                    </a:schemeClr>
                  </a:solidFill>
                </a:rPr>
                <a:t>E</a:t>
              </a:r>
            </a:p>
            <a:p>
              <a:pPr algn="ctr"/>
              <a:r>
                <a:rPr lang="it-IT" sz="1500" b="1" dirty="0" smtClean="0">
                  <a:solidFill>
                    <a:schemeClr val="bg2">
                      <a:lumMod val="60000"/>
                      <a:lumOff val="40000"/>
                    </a:schemeClr>
                  </a:solidFill>
                </a:rPr>
                <a:t>A</a:t>
              </a:r>
            </a:p>
            <a:p>
              <a:pPr algn="ctr"/>
              <a:r>
                <a:rPr lang="it-IT" sz="1500" b="1" dirty="0" smtClean="0">
                  <a:solidFill>
                    <a:schemeClr val="bg2">
                      <a:lumMod val="60000"/>
                      <a:lumOff val="40000"/>
                    </a:schemeClr>
                  </a:solidFill>
                </a:rPr>
                <a:t>L</a:t>
              </a:r>
            </a:p>
            <a:p>
              <a:pPr algn="ctr"/>
              <a:r>
                <a:rPr lang="it-IT" sz="1500" b="1" dirty="0" smtClean="0">
                  <a:solidFill>
                    <a:schemeClr val="bg2">
                      <a:lumMod val="60000"/>
                      <a:lumOff val="40000"/>
                    </a:schemeClr>
                  </a:solidFill>
                </a:rPr>
                <a:t>T</a:t>
              </a:r>
            </a:p>
            <a:p>
              <a:pPr algn="ctr"/>
              <a:r>
                <a:rPr lang="it-IT" sz="1500" b="1" dirty="0" smtClean="0">
                  <a:solidFill>
                    <a:schemeClr val="bg2">
                      <a:lumMod val="60000"/>
                      <a:lumOff val="40000"/>
                    </a:schemeClr>
                  </a:solidFill>
                </a:rPr>
                <a:t>H</a:t>
              </a:r>
              <a:endParaRPr lang="it-IT" sz="1500" b="1" dirty="0">
                <a:solidFill>
                  <a:schemeClr val="bg2">
                    <a:lumMod val="60000"/>
                    <a:lumOff val="40000"/>
                  </a:schemeClr>
                </a:solidFill>
              </a:endParaRPr>
            </a:p>
          </p:txBody>
        </p:sp>
      </p:grpSp>
    </p:spTree>
    <p:extLst>
      <p:ext uri="{BB962C8B-B14F-4D97-AF65-F5344CB8AC3E}">
        <p14:creationId xmlns:p14="http://schemas.microsoft.com/office/powerpoint/2010/main" val="35907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667003" y="1173018"/>
            <a:ext cx="4568701" cy="2558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p:cNvSpPr txBox="1"/>
          <p:nvPr/>
        </p:nvSpPr>
        <p:spPr>
          <a:xfrm>
            <a:off x="1200727" y="4414982"/>
            <a:ext cx="8442037" cy="572654"/>
          </a:xfrm>
          <a:prstGeom prst="rect">
            <a:avLst/>
          </a:prstGeom>
          <a:noFill/>
        </p:spPr>
        <p:txBody>
          <a:bodyPr wrap="square" rtlCol="0">
            <a:spAutoFit/>
          </a:bodyPr>
          <a:lstStyle/>
          <a:p>
            <a:endParaRPr lang="it-IT" dirty="0"/>
          </a:p>
        </p:txBody>
      </p:sp>
      <p:sp>
        <p:nvSpPr>
          <p:cNvPr id="6" name="Rettangolo 5"/>
          <p:cNvSpPr/>
          <p:nvPr/>
        </p:nvSpPr>
        <p:spPr>
          <a:xfrm>
            <a:off x="2638924" y="4719782"/>
            <a:ext cx="7003840" cy="923330"/>
          </a:xfrm>
          <a:prstGeom prst="rect">
            <a:avLst/>
          </a:prstGeom>
          <a:noFill/>
        </p:spPr>
        <p:txBody>
          <a:bodyPr wrap="none" lIns="91440" tIns="45720" rIns="91440" bIns="45720">
            <a:spAutoFit/>
          </a:bodyPr>
          <a:lstStyle/>
          <a:p>
            <a:pPr algn="ctr"/>
            <a:r>
              <a:rPr lang="it-IT"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Ink Free" panose="03080402000500000000" pitchFamily="66" charset="0"/>
              </a:rPr>
              <a:t>Grazie per l’attenzione</a:t>
            </a:r>
            <a:endParaRPr lang="it-IT"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Ink Free" panose="03080402000500000000" pitchFamily="66" charset="0"/>
            </a:endParaRPr>
          </a:p>
        </p:txBody>
      </p:sp>
    </p:spTree>
    <p:extLst>
      <p:ext uri="{BB962C8B-B14F-4D97-AF65-F5344CB8AC3E}">
        <p14:creationId xmlns:p14="http://schemas.microsoft.com/office/powerpoint/2010/main" val="1462591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550914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a:xfrm>
            <a:off x="1" y="4589295"/>
            <a:ext cx="12192000" cy="1947333"/>
          </a:xfrm>
        </p:spPr>
        <p:txBody>
          <a:bodyPr/>
          <a:lstStyle/>
          <a:p>
            <a:pPr algn="ctr"/>
            <a:r>
              <a:rPr lang="it-IT"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Promozione della salute e dipendenze</a:t>
            </a:r>
          </a:p>
          <a:p>
            <a:pPr algn="ctr"/>
            <a:r>
              <a:rPr lang="it-IT"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Daniela Fiorentino</a:t>
            </a:r>
            <a:endParaRPr lang="it-IT"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12" name="Gruppo 11"/>
          <p:cNvGrpSpPr/>
          <p:nvPr/>
        </p:nvGrpSpPr>
        <p:grpSpPr>
          <a:xfrm>
            <a:off x="0" y="0"/>
            <a:ext cx="12192000" cy="4391127"/>
            <a:chOff x="0" y="0"/>
            <a:chExt cx="12192000" cy="4391127"/>
          </a:xfrm>
        </p:grpSpPr>
        <p:sp>
          <p:nvSpPr>
            <p:cNvPr id="11" name="Rettangolo 10"/>
            <p:cNvSpPr/>
            <p:nvPr/>
          </p:nvSpPr>
          <p:spPr>
            <a:xfrm>
              <a:off x="0" y="0"/>
              <a:ext cx="12192000" cy="43911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2"/>
            <a:stretch>
              <a:fillRect/>
            </a:stretch>
          </p:blipFill>
          <p:spPr>
            <a:xfrm>
              <a:off x="0" y="0"/>
              <a:ext cx="3581900" cy="1857634"/>
            </a:xfrm>
            <a:prstGeom prst="rect">
              <a:avLst/>
            </a:prstGeom>
          </p:spPr>
        </p:pic>
        <p:pic>
          <p:nvPicPr>
            <p:cNvPr id="8" name="Immagine 7"/>
            <p:cNvPicPr>
              <a:picLocks noChangeAspect="1"/>
            </p:cNvPicPr>
            <p:nvPr/>
          </p:nvPicPr>
          <p:blipFill>
            <a:blip r:embed="rId3"/>
            <a:stretch>
              <a:fillRect/>
            </a:stretch>
          </p:blipFill>
          <p:spPr>
            <a:xfrm>
              <a:off x="9419838" y="0"/>
              <a:ext cx="2772162" cy="1124107"/>
            </a:xfrm>
            <a:prstGeom prst="rect">
              <a:avLst/>
            </a:prstGeom>
          </p:spPr>
        </p:pic>
        <p:pic>
          <p:nvPicPr>
            <p:cNvPr id="9" name="Immagine 8"/>
            <p:cNvPicPr>
              <a:picLocks noChangeAspect="1"/>
            </p:cNvPicPr>
            <p:nvPr/>
          </p:nvPicPr>
          <p:blipFill>
            <a:blip r:embed="rId4"/>
            <a:stretch>
              <a:fillRect/>
            </a:stretch>
          </p:blipFill>
          <p:spPr>
            <a:xfrm>
              <a:off x="360601" y="1857634"/>
              <a:ext cx="11545911" cy="819264"/>
            </a:xfrm>
            <a:prstGeom prst="rect">
              <a:avLst/>
            </a:prstGeom>
          </p:spPr>
        </p:pic>
        <p:pic>
          <p:nvPicPr>
            <p:cNvPr id="10" name="Immagine 9"/>
            <p:cNvPicPr>
              <a:picLocks noChangeAspect="1"/>
            </p:cNvPicPr>
            <p:nvPr/>
          </p:nvPicPr>
          <p:blipFill>
            <a:blip r:embed="rId5"/>
            <a:stretch>
              <a:fillRect/>
            </a:stretch>
          </p:blipFill>
          <p:spPr>
            <a:xfrm>
              <a:off x="4223017" y="2683912"/>
              <a:ext cx="3546207" cy="1659487"/>
            </a:xfrm>
            <a:prstGeom prst="rect">
              <a:avLst/>
            </a:prstGeom>
          </p:spPr>
        </p:pic>
      </p:grpSp>
    </p:spTree>
    <p:extLst>
      <p:ext uri="{BB962C8B-B14F-4D97-AF65-F5344CB8AC3E}">
        <p14:creationId xmlns:p14="http://schemas.microsoft.com/office/powerpoint/2010/main" val="1279999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9413"/>
            <a:ext cx="12191999" cy="671024"/>
          </a:xfrm>
        </p:spPr>
        <p:txBody>
          <a:bodyPr>
            <a:normAutofit/>
          </a:bodyPr>
          <a:lstStyle/>
          <a:p>
            <a:pPr algn="ctr"/>
            <a:r>
              <a:rPr lang="it-IT" sz="2800" dirty="0" smtClean="0"/>
              <a:t>UTENZA DEI SERVIZI PER LE DIPENDENZE DEL LAZIO NEL 2022</a:t>
            </a:r>
            <a:endParaRPr lang="it-IT" sz="2800" dirty="0"/>
          </a:p>
        </p:txBody>
      </p:sp>
      <p:pic>
        <p:nvPicPr>
          <p:cNvPr id="4" name="Segnaposto contenuto 3"/>
          <p:cNvPicPr>
            <a:picLocks noGrp="1" noChangeAspect="1"/>
          </p:cNvPicPr>
          <p:nvPr>
            <p:ph idx="1"/>
          </p:nvPr>
        </p:nvPicPr>
        <p:blipFill>
          <a:blip r:embed="rId2"/>
          <a:stretch>
            <a:fillRect/>
          </a:stretch>
        </p:blipFill>
        <p:spPr>
          <a:xfrm>
            <a:off x="422762" y="1462319"/>
            <a:ext cx="5582429" cy="2829320"/>
          </a:xfrm>
          <a:prstGeom prst="rect">
            <a:avLst/>
          </a:prstGeom>
        </p:spPr>
      </p:pic>
      <p:pic>
        <p:nvPicPr>
          <p:cNvPr id="6" name="Immagine 5"/>
          <p:cNvPicPr>
            <a:picLocks noChangeAspect="1"/>
          </p:cNvPicPr>
          <p:nvPr/>
        </p:nvPicPr>
        <p:blipFill>
          <a:blip r:embed="rId3"/>
          <a:stretch>
            <a:fillRect/>
          </a:stretch>
        </p:blipFill>
        <p:spPr>
          <a:xfrm>
            <a:off x="422762" y="1369562"/>
            <a:ext cx="5544324" cy="219106"/>
          </a:xfrm>
          <a:prstGeom prst="rect">
            <a:avLst/>
          </a:prstGeom>
        </p:spPr>
      </p:pic>
      <p:pic>
        <p:nvPicPr>
          <p:cNvPr id="7" name="Immagine 6"/>
          <p:cNvPicPr>
            <a:picLocks noChangeAspect="1"/>
          </p:cNvPicPr>
          <p:nvPr/>
        </p:nvPicPr>
        <p:blipFill rotWithShape="1">
          <a:blip r:embed="rId4"/>
          <a:srcRect t="7678"/>
          <a:stretch/>
        </p:blipFill>
        <p:spPr>
          <a:xfrm>
            <a:off x="6427951" y="1341218"/>
            <a:ext cx="5581322" cy="2948078"/>
          </a:xfrm>
          <a:prstGeom prst="rect">
            <a:avLst/>
          </a:prstGeom>
        </p:spPr>
      </p:pic>
      <p:grpSp>
        <p:nvGrpSpPr>
          <p:cNvPr id="15" name="Gruppo 14"/>
          <p:cNvGrpSpPr/>
          <p:nvPr/>
        </p:nvGrpSpPr>
        <p:grpSpPr>
          <a:xfrm>
            <a:off x="2" y="5005857"/>
            <a:ext cx="12191998" cy="1540329"/>
            <a:chOff x="684212" y="4405491"/>
            <a:chExt cx="11050542" cy="973506"/>
          </a:xfrm>
        </p:grpSpPr>
        <p:pic>
          <p:nvPicPr>
            <p:cNvPr id="8" name="Immagine 7"/>
            <p:cNvPicPr>
              <a:picLocks noChangeAspect="1"/>
            </p:cNvPicPr>
            <p:nvPr/>
          </p:nvPicPr>
          <p:blipFill>
            <a:blip r:embed="rId5"/>
            <a:stretch>
              <a:fillRect/>
            </a:stretch>
          </p:blipFill>
          <p:spPr>
            <a:xfrm>
              <a:off x="684212" y="5102733"/>
              <a:ext cx="11050542" cy="276264"/>
            </a:xfrm>
            <a:prstGeom prst="rect">
              <a:avLst/>
            </a:prstGeom>
          </p:spPr>
        </p:pic>
        <p:pic>
          <p:nvPicPr>
            <p:cNvPr id="9" name="Immagine 8"/>
            <p:cNvPicPr>
              <a:picLocks noChangeAspect="1"/>
            </p:cNvPicPr>
            <p:nvPr/>
          </p:nvPicPr>
          <p:blipFill>
            <a:blip r:embed="rId6"/>
            <a:stretch>
              <a:fillRect/>
            </a:stretch>
          </p:blipFill>
          <p:spPr>
            <a:xfrm>
              <a:off x="684212" y="4405491"/>
              <a:ext cx="11050542" cy="762106"/>
            </a:xfrm>
            <a:prstGeom prst="rect">
              <a:avLst/>
            </a:prstGeom>
          </p:spPr>
        </p:pic>
      </p:grpSp>
      <p:grpSp>
        <p:nvGrpSpPr>
          <p:cNvPr id="12" name="Gruppo 11"/>
          <p:cNvGrpSpPr/>
          <p:nvPr/>
        </p:nvGrpSpPr>
        <p:grpSpPr>
          <a:xfrm>
            <a:off x="3038705" y="6532679"/>
            <a:ext cx="9153295" cy="369332"/>
            <a:chOff x="2744429" y="6486898"/>
            <a:chExt cx="9447571" cy="421599"/>
          </a:xfrm>
        </p:grpSpPr>
        <p:pic>
          <p:nvPicPr>
            <p:cNvPr id="10" name="Immagine 9"/>
            <p:cNvPicPr>
              <a:picLocks noChangeAspect="1"/>
            </p:cNvPicPr>
            <p:nvPr/>
          </p:nvPicPr>
          <p:blipFill>
            <a:blip r:embed="rId7"/>
            <a:stretch>
              <a:fillRect/>
            </a:stretch>
          </p:blipFill>
          <p:spPr>
            <a:xfrm>
              <a:off x="8707722" y="6502317"/>
              <a:ext cx="3484278" cy="338494"/>
            </a:xfrm>
            <a:prstGeom prst="rect">
              <a:avLst/>
            </a:prstGeom>
          </p:spPr>
        </p:pic>
        <p:sp>
          <p:nvSpPr>
            <p:cNvPr id="11" name="Rettangolo 10"/>
            <p:cNvSpPr/>
            <p:nvPr/>
          </p:nvSpPr>
          <p:spPr>
            <a:xfrm>
              <a:off x="2744429" y="6486898"/>
              <a:ext cx="5963290" cy="421599"/>
            </a:xfrm>
            <a:prstGeom prst="rect">
              <a:avLst/>
            </a:prstGeom>
          </p:spPr>
          <p:txBody>
            <a:bodyPr wrap="none">
              <a:spAutoFit/>
            </a:bodyPr>
            <a:lstStyle/>
            <a:p>
              <a:pPr algn="r"/>
              <a:r>
                <a:rPr lang="it-IT" sz="1600" b="1" dirty="0" smtClean="0">
                  <a:latin typeface="Verdana-Bold"/>
                </a:rPr>
                <a:t>Fonte</a:t>
              </a:r>
              <a:r>
                <a:rPr lang="it-IT" b="1" dirty="0" smtClean="0">
                  <a:latin typeface="Verdana-Bold"/>
                </a:rPr>
                <a:t>: </a:t>
              </a:r>
              <a:r>
                <a:rPr lang="it-IT" sz="1400" b="1" dirty="0" smtClean="0">
                  <a:latin typeface="Verdana-Bold"/>
                </a:rPr>
                <a:t>Relazione </a:t>
              </a:r>
              <a:r>
                <a:rPr lang="it-IT" sz="1400" b="1" dirty="0">
                  <a:latin typeface="Verdana-Bold"/>
                </a:rPr>
                <a:t>sul fenomeno delle dipendenze nel </a:t>
              </a:r>
              <a:r>
                <a:rPr lang="it-IT" sz="1400" b="1" dirty="0" smtClean="0">
                  <a:latin typeface="Verdana-Bold"/>
                </a:rPr>
                <a:t>Lazio 2023</a:t>
              </a:r>
              <a:endParaRPr lang="it-IT" dirty="0"/>
            </a:p>
          </p:txBody>
        </p:sp>
      </p:grpSp>
      <p:sp>
        <p:nvSpPr>
          <p:cNvPr id="13" name="CasellaDiTesto 12"/>
          <p:cNvSpPr txBox="1"/>
          <p:nvPr/>
        </p:nvSpPr>
        <p:spPr>
          <a:xfrm>
            <a:off x="422762" y="899207"/>
            <a:ext cx="554432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dirty="0" smtClean="0"/>
              <a:t>DISTURBO DA USO DI SOSTANZE</a:t>
            </a:r>
            <a:endParaRPr lang="it-IT" dirty="0"/>
          </a:p>
        </p:txBody>
      </p:sp>
      <p:sp>
        <p:nvSpPr>
          <p:cNvPr id="14" name="CasellaDiTesto 13"/>
          <p:cNvSpPr txBox="1"/>
          <p:nvPr/>
        </p:nvSpPr>
        <p:spPr>
          <a:xfrm>
            <a:off x="6427951" y="912591"/>
            <a:ext cx="55443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smtClean="0"/>
              <a:t>DISTURBO DA USO DI ALCOL</a:t>
            </a:r>
            <a:endParaRPr lang="it-IT" dirty="0"/>
          </a:p>
        </p:txBody>
      </p:sp>
      <p:sp>
        <p:nvSpPr>
          <p:cNvPr id="16" name="CasellaDiTesto 15"/>
          <p:cNvSpPr txBox="1"/>
          <p:nvPr/>
        </p:nvSpPr>
        <p:spPr>
          <a:xfrm>
            <a:off x="1" y="4482637"/>
            <a:ext cx="12191999" cy="523220"/>
          </a:xfrm>
          <a:prstGeom prst="rect">
            <a:avLst/>
          </a:prstGeom>
          <a:solidFill>
            <a:schemeClr val="tx1"/>
          </a:solidFill>
        </p:spPr>
        <p:txBody>
          <a:bodyPr wrap="square" rtlCol="0">
            <a:spAutoFit/>
          </a:bodyPr>
          <a:lstStyle/>
          <a:p>
            <a:pPr algn="ctr"/>
            <a:r>
              <a:rPr lang="it-IT" sz="2800" dirty="0" smtClean="0">
                <a:solidFill>
                  <a:schemeClr val="bg2"/>
                </a:solidFill>
              </a:rPr>
              <a:t>UTENZA DEL SERVIZIO PER LE DIPENDENZE DELLA ASL DI RIETI</a:t>
            </a:r>
            <a:endParaRPr lang="it-IT" sz="2800" dirty="0">
              <a:solidFill>
                <a:schemeClr val="bg2"/>
              </a:solidFill>
            </a:endParaRPr>
          </a:p>
        </p:txBody>
      </p:sp>
    </p:spTree>
    <p:extLst>
      <p:ext uri="{BB962C8B-B14F-4D97-AF65-F5344CB8AC3E}">
        <p14:creationId xmlns:p14="http://schemas.microsoft.com/office/powerpoint/2010/main" val="3409968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9" name="Segnaposto contenuto 8"/>
          <p:cNvPicPr>
            <a:picLocks noGrp="1" noChangeAspect="1"/>
          </p:cNvPicPr>
          <p:nvPr>
            <p:ph idx="1"/>
          </p:nvPr>
        </p:nvPicPr>
        <p:blipFill>
          <a:blip r:embed="rId2"/>
          <a:stretch>
            <a:fillRect/>
          </a:stretch>
        </p:blipFill>
        <p:spPr>
          <a:xfrm>
            <a:off x="9059145" y="4559901"/>
            <a:ext cx="3196634" cy="2385181"/>
          </a:xfrm>
          <a:prstGeom prst="rect">
            <a:avLst/>
          </a:prstGeom>
        </p:spPr>
      </p:pic>
      <p:grpSp>
        <p:nvGrpSpPr>
          <p:cNvPr id="4" name="Gruppo 3"/>
          <p:cNvGrpSpPr/>
          <p:nvPr/>
        </p:nvGrpSpPr>
        <p:grpSpPr>
          <a:xfrm>
            <a:off x="2" y="523220"/>
            <a:ext cx="12191998" cy="2481237"/>
            <a:chOff x="684212" y="4405491"/>
            <a:chExt cx="11050542" cy="973506"/>
          </a:xfrm>
        </p:grpSpPr>
        <p:pic>
          <p:nvPicPr>
            <p:cNvPr id="5" name="Immagine 4"/>
            <p:cNvPicPr>
              <a:picLocks noChangeAspect="1"/>
            </p:cNvPicPr>
            <p:nvPr/>
          </p:nvPicPr>
          <p:blipFill>
            <a:blip r:embed="rId3"/>
            <a:stretch>
              <a:fillRect/>
            </a:stretch>
          </p:blipFill>
          <p:spPr>
            <a:xfrm>
              <a:off x="684212" y="5102733"/>
              <a:ext cx="11050542" cy="276264"/>
            </a:xfrm>
            <a:prstGeom prst="rect">
              <a:avLst/>
            </a:prstGeom>
          </p:spPr>
        </p:pic>
        <p:pic>
          <p:nvPicPr>
            <p:cNvPr id="6" name="Immagine 5"/>
            <p:cNvPicPr>
              <a:picLocks noChangeAspect="1"/>
            </p:cNvPicPr>
            <p:nvPr/>
          </p:nvPicPr>
          <p:blipFill>
            <a:blip r:embed="rId4"/>
            <a:stretch>
              <a:fillRect/>
            </a:stretch>
          </p:blipFill>
          <p:spPr>
            <a:xfrm>
              <a:off x="684212" y="4405491"/>
              <a:ext cx="11050542" cy="762106"/>
            </a:xfrm>
            <a:prstGeom prst="rect">
              <a:avLst/>
            </a:prstGeom>
          </p:spPr>
        </p:pic>
      </p:grpSp>
      <p:sp>
        <p:nvSpPr>
          <p:cNvPr id="7" name="CasellaDiTesto 6"/>
          <p:cNvSpPr txBox="1"/>
          <p:nvPr/>
        </p:nvSpPr>
        <p:spPr>
          <a:xfrm>
            <a:off x="2" y="4564188"/>
            <a:ext cx="9059143" cy="2308324"/>
          </a:xfrm>
          <a:prstGeom prst="rect">
            <a:avLst/>
          </a:prstGeom>
          <a:solidFill>
            <a:schemeClr val="tx1"/>
          </a:solidFill>
        </p:spPr>
        <p:txBody>
          <a:bodyPr wrap="square" rtlCol="0">
            <a:spAutoFit/>
          </a:bodyPr>
          <a:lstStyle/>
          <a:p>
            <a:pPr algn="ctr"/>
            <a:r>
              <a:rPr lang="it-IT" sz="4800" dirty="0" smtClean="0">
                <a:solidFill>
                  <a:schemeClr val="bg2"/>
                </a:solidFill>
              </a:rPr>
              <a:t>UTENZA DEL SERVIZIO PER LE DIPENDENZE DELLA ASL DI RIETI</a:t>
            </a:r>
            <a:endParaRPr lang="it-IT" sz="4800" dirty="0">
              <a:solidFill>
                <a:schemeClr val="bg2"/>
              </a:solidFill>
            </a:endParaRPr>
          </a:p>
        </p:txBody>
      </p:sp>
    </p:spTree>
    <p:extLst>
      <p:ext uri="{BB962C8B-B14F-4D97-AF65-F5344CB8AC3E}">
        <p14:creationId xmlns:p14="http://schemas.microsoft.com/office/powerpoint/2010/main" val="1607742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contenuto 2"/>
          <p:cNvSpPr txBox="1">
            <a:spLocks/>
          </p:cNvSpPr>
          <p:nvPr/>
        </p:nvSpPr>
        <p:spPr>
          <a:xfrm>
            <a:off x="836612" y="838200"/>
            <a:ext cx="8534400" cy="3615267"/>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it-IT" smtClean="0"/>
              <a:t>SPORTELLO D’ASCOLTO NELLE SCUOLE</a:t>
            </a:r>
          </a:p>
          <a:p>
            <a:r>
              <a:rPr lang="it-IT" smtClean="0"/>
              <a:t>SCUOLE LIBERE DAL FUMO</a:t>
            </a:r>
          </a:p>
          <a:p>
            <a:r>
              <a:rPr lang="it-IT" smtClean="0"/>
              <a:t>VIENI A GIOCARE CON NOI</a:t>
            </a:r>
          </a:p>
          <a:p>
            <a:r>
              <a:rPr lang="it-IT" smtClean="0"/>
              <a:t>EDUCAZIONE TRA PARI NELLE SCUOLE</a:t>
            </a:r>
          </a:p>
          <a:p>
            <a:r>
              <a:rPr lang="it-IT" smtClean="0"/>
              <a:t>PROGETTO ACCOGLIENZA NELLE SCUOLE</a:t>
            </a:r>
          </a:p>
          <a:p>
            <a:r>
              <a:rPr lang="it-IT" smtClean="0"/>
              <a:t>ASSOCIAZIONI</a:t>
            </a:r>
          </a:p>
          <a:p>
            <a:r>
              <a:rPr lang="it-IT" smtClean="0"/>
              <a:t>FORMAZIONE</a:t>
            </a:r>
          </a:p>
          <a:p>
            <a:r>
              <a:rPr lang="it-IT" smtClean="0"/>
              <a:t>APP PER COUNSELING TRA PARI</a:t>
            </a:r>
          </a:p>
          <a:p>
            <a:r>
              <a:rPr lang="it-IT" smtClean="0"/>
              <a:t>SCREENING</a:t>
            </a:r>
          </a:p>
          <a:p>
            <a:r>
              <a:rPr lang="it-IT" smtClean="0"/>
              <a:t>UNITÀ DI STRADA</a:t>
            </a:r>
          </a:p>
          <a:p>
            <a:r>
              <a:rPr lang="it-IT" smtClean="0"/>
              <a:t>BROCHURE SULCONSUMO DI ALCOL IN GRAVIDANZA</a:t>
            </a:r>
          </a:p>
          <a:p>
            <a:r>
              <a:rPr lang="it-IT" smtClean="0"/>
              <a:t>BROCHURE SUL GIOCO D’AZZARDO</a:t>
            </a:r>
            <a:endParaRPr lang="it-IT" dirty="0"/>
          </a:p>
        </p:txBody>
      </p:sp>
    </p:spTree>
    <p:extLst>
      <p:ext uri="{BB962C8B-B14F-4D97-AF65-F5344CB8AC3E}">
        <p14:creationId xmlns:p14="http://schemas.microsoft.com/office/powerpoint/2010/main" val="1101993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Esempi: prevenzione </a:t>
            </a:r>
            <a:r>
              <a:rPr lang="it-IT" dirty="0" err="1" smtClean="0"/>
              <a:t>fasd</a:t>
            </a:r>
            <a:r>
              <a:rPr lang="it-IT" dirty="0" smtClean="0"/>
              <a:t> protocollo collaborazione come emblema di interventi che funzionano grazie alla rete</a:t>
            </a:r>
          </a:p>
          <a:p>
            <a:r>
              <a:rPr lang="it-IT" dirty="0" smtClean="0"/>
              <a:t>Diapo vecchia di cambiamento paradigma da prevenzione ad promozione salute</a:t>
            </a:r>
          </a:p>
          <a:p>
            <a:r>
              <a:rPr lang="it-IT" dirty="0" smtClean="0"/>
              <a:t>Screening sia cammino sia distretto e operatori , questo come forma di </a:t>
            </a:r>
            <a:r>
              <a:rPr lang="it-IT" dirty="0" err="1" smtClean="0"/>
              <a:t>empowerment</a:t>
            </a:r>
            <a:r>
              <a:rPr lang="it-IT" dirty="0" smtClean="0"/>
              <a:t> e aumento consapevolezza di sé (specifica su screening elettronico?)</a:t>
            </a:r>
          </a:p>
          <a:p>
            <a:endParaRPr lang="it-IT" dirty="0"/>
          </a:p>
          <a:p>
            <a:r>
              <a:rPr lang="it-IT" dirty="0" smtClean="0"/>
              <a:t>Prevenzione universale</a:t>
            </a:r>
            <a:endParaRPr lang="it-IT" dirty="0"/>
          </a:p>
        </p:txBody>
      </p:sp>
    </p:spTree>
    <p:extLst>
      <p:ext uri="{BB962C8B-B14F-4D97-AF65-F5344CB8AC3E}">
        <p14:creationId xmlns:p14="http://schemas.microsoft.com/office/powerpoint/2010/main" val="2939982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it-IT" dirty="0" smtClean="0"/>
              <a:t>Esempi: prevenzione </a:t>
            </a:r>
            <a:r>
              <a:rPr lang="it-IT" dirty="0" err="1" smtClean="0"/>
              <a:t>fasd</a:t>
            </a:r>
            <a:r>
              <a:rPr lang="it-IT" dirty="0" smtClean="0"/>
              <a:t> protocollo collaborazione come emblema di interventi che funzionano grazie alla rete</a:t>
            </a:r>
          </a:p>
          <a:p>
            <a:r>
              <a:rPr lang="it-IT" dirty="0" smtClean="0"/>
              <a:t>Diapo vecchia di cambiamento paradigma da prevenzione ad promozione salute</a:t>
            </a:r>
          </a:p>
          <a:p>
            <a:r>
              <a:rPr lang="it-IT" dirty="0" smtClean="0"/>
              <a:t>Screening sia cammino sia distretto e operatori , questo come forma di </a:t>
            </a:r>
            <a:r>
              <a:rPr lang="it-IT" dirty="0" err="1" smtClean="0"/>
              <a:t>empowerment</a:t>
            </a:r>
            <a:r>
              <a:rPr lang="it-IT" dirty="0" smtClean="0"/>
              <a:t> e aumento consapevolezza di sé (specifica su screening elettronico?)</a:t>
            </a:r>
          </a:p>
          <a:p>
            <a:endParaRPr lang="it-IT" dirty="0"/>
          </a:p>
          <a:p>
            <a:r>
              <a:rPr lang="it-IT" dirty="0" smtClean="0"/>
              <a:t>Prevenzione universale Comunicazione a tutta la popolazione Vedi volantini gioco d’azzardo, FASD. Iniziative di informazione e comunicazione sociale</a:t>
            </a:r>
          </a:p>
          <a:p>
            <a:r>
              <a:rPr lang="it-IT" dirty="0" smtClean="0"/>
              <a:t>Pr selettiva screening Unità di strada</a:t>
            </a:r>
          </a:p>
          <a:p>
            <a:r>
              <a:rPr lang="it-IT" dirty="0" smtClean="0"/>
              <a:t>Pr indicata Unità di strada</a:t>
            </a:r>
          </a:p>
          <a:p>
            <a:r>
              <a:rPr lang="it-IT" dirty="0" smtClean="0"/>
              <a:t>Dire qualcosa su come spostare i comportamenti di salute? (vedi presentazione scuole </a:t>
            </a:r>
            <a:r>
              <a:rPr lang="it-IT" dirty="0" err="1" smtClean="0"/>
              <a:t>max</a:t>
            </a:r>
            <a:r>
              <a:rPr lang="it-IT" dirty="0" smtClean="0"/>
              <a:t>)</a:t>
            </a:r>
          </a:p>
          <a:p>
            <a:r>
              <a:rPr lang="it-IT" dirty="0" smtClean="0"/>
              <a:t>Da esempi a promozione salute&gt;prevenzione aspecifica&gt;</a:t>
            </a:r>
            <a:r>
              <a:rPr lang="it-IT" dirty="0" err="1" smtClean="0"/>
              <a:t>one</a:t>
            </a:r>
            <a:r>
              <a:rPr lang="it-IT" dirty="0" smtClean="0"/>
              <a:t> </a:t>
            </a:r>
            <a:r>
              <a:rPr lang="it-IT" dirty="0" err="1" smtClean="0"/>
              <a:t>health</a:t>
            </a:r>
            <a:r>
              <a:rPr lang="it-IT" dirty="0" smtClean="0"/>
              <a:t> (PREMETTERE «CATTIVA NOTIZIA SCHOOL BASED DA SOLI NON FUNZIONANO O IN GENERALE INTERVENTI SINGOLI NON FUNZIONANO</a:t>
            </a:r>
            <a:endParaRPr lang="it-IT" dirty="0"/>
          </a:p>
        </p:txBody>
      </p:sp>
      <p:sp>
        <p:nvSpPr>
          <p:cNvPr id="4" name="Rettangolo 3"/>
          <p:cNvSpPr/>
          <p:nvPr/>
        </p:nvSpPr>
        <p:spPr>
          <a:xfrm>
            <a:off x="791308" y="3798276"/>
            <a:ext cx="11816862" cy="1107996"/>
          </a:xfrm>
          <a:prstGeom prst="rect">
            <a:avLst/>
          </a:prstGeom>
        </p:spPr>
        <p:txBody>
          <a:bodyPr wrap="square">
            <a:spAutoFit/>
          </a:bodyPr>
          <a:lstStyle/>
          <a:p>
            <a:endParaRPr lang="it-IT" sz="2400" dirty="0" smtClean="0">
              <a:solidFill>
                <a:srgbClr val="000000"/>
              </a:solidFill>
              <a:latin typeface="Trivia Sans Book"/>
            </a:endParaRPr>
          </a:p>
          <a:p>
            <a:r>
              <a:rPr lang="en-US" sz="1400" dirty="0" smtClean="0">
                <a:solidFill>
                  <a:srgbClr val="000000"/>
                </a:solidFill>
                <a:latin typeface="Trivia Sans Book"/>
              </a:rPr>
              <a:t>Transactional, ecological factors are the various environmental influences on our beliefs, values, attitudes and </a:t>
            </a:r>
            <a:r>
              <a:rPr lang="en-US" sz="1400" dirty="0" err="1" smtClean="0">
                <a:solidFill>
                  <a:srgbClr val="000000"/>
                </a:solidFill>
                <a:latin typeface="Trivia Sans Book"/>
              </a:rPr>
              <a:t>behaviours</a:t>
            </a:r>
            <a:r>
              <a:rPr lang="en-US" sz="1400" dirty="0" smtClean="0">
                <a:solidFill>
                  <a:srgbClr val="000000"/>
                </a:solidFill>
                <a:latin typeface="Trivia Sans Book"/>
              </a:rPr>
              <a:t>. This includes the interaction between the characteristics of an individual, their family, school, community, and the larger socio-political and physical environments. These interactions not only influence our beliefs, attitudes and </a:t>
            </a:r>
            <a:r>
              <a:rPr lang="en-US" sz="1400" dirty="0" err="1" smtClean="0">
                <a:solidFill>
                  <a:srgbClr val="000000"/>
                </a:solidFill>
                <a:latin typeface="Trivia Sans Book"/>
              </a:rPr>
              <a:t>behaviour</a:t>
            </a:r>
            <a:r>
              <a:rPr lang="en-US" sz="1400" dirty="0" smtClean="0">
                <a:solidFill>
                  <a:srgbClr val="000000"/>
                </a:solidFill>
                <a:latin typeface="Trivia Sans Book"/>
              </a:rPr>
              <a:t>, but are also interdependent, affecting each other. Da Europa curriculum</a:t>
            </a:r>
            <a:endParaRPr lang="en-US" sz="1400" dirty="0">
              <a:solidFill>
                <a:srgbClr val="000000"/>
              </a:solidFill>
              <a:latin typeface="Trivia Sans Book"/>
            </a:endParaRPr>
          </a:p>
        </p:txBody>
      </p:sp>
      <p:sp>
        <p:nvSpPr>
          <p:cNvPr id="5" name="Rettangolo 4"/>
          <p:cNvSpPr/>
          <p:nvPr/>
        </p:nvSpPr>
        <p:spPr>
          <a:xfrm>
            <a:off x="263769" y="5525039"/>
            <a:ext cx="11386038" cy="938719"/>
          </a:xfrm>
          <a:prstGeom prst="rect">
            <a:avLst/>
          </a:prstGeom>
        </p:spPr>
        <p:txBody>
          <a:bodyPr wrap="square">
            <a:spAutoFit/>
          </a:bodyPr>
          <a:lstStyle/>
          <a:p>
            <a:r>
              <a:rPr lang="en-US" sz="1100" dirty="0">
                <a:solidFill>
                  <a:srgbClr val="000000"/>
                </a:solidFill>
                <a:latin typeface="Futura Book"/>
              </a:rPr>
              <a:t>The common view of drug prevention, particularly in lay audiences, is that it consists of informing (generally warning) young people about the effects (most commonly the dangers) of drug use. Prevention is then often equated with (mass media) campaigns. However, there is currently no evidence to suggest that the sole provision of information on drug effects has an impact on drug use </a:t>
            </a:r>
            <a:r>
              <a:rPr lang="en-US" sz="1100" dirty="0" err="1">
                <a:solidFill>
                  <a:srgbClr val="000000"/>
                </a:solidFill>
                <a:latin typeface="Futura Book"/>
              </a:rPr>
              <a:t>behaviour</a:t>
            </a:r>
            <a:r>
              <a:rPr lang="en-US" sz="1100" dirty="0">
                <a:solidFill>
                  <a:srgbClr val="000000"/>
                </a:solidFill>
                <a:latin typeface="Futura Book"/>
              </a:rPr>
              <a:t>, or that mass media campaigns are cost-effective. </a:t>
            </a:r>
          </a:p>
          <a:p>
            <a:r>
              <a:rPr lang="en-US" sz="1100" dirty="0">
                <a:solidFill>
                  <a:srgbClr val="000000"/>
                </a:solidFill>
                <a:latin typeface="Futura Book"/>
              </a:rPr>
              <a:t>In reality, the challenge of prevention lies in helping young people to adjust their </a:t>
            </a:r>
            <a:r>
              <a:rPr lang="en-US" sz="1100" dirty="0" err="1">
                <a:solidFill>
                  <a:srgbClr val="000000"/>
                </a:solidFill>
                <a:latin typeface="Futura Book"/>
              </a:rPr>
              <a:t>behaviour</a:t>
            </a:r>
            <a:r>
              <a:rPr lang="en-US" sz="1100" dirty="0">
                <a:solidFill>
                  <a:srgbClr val="000000"/>
                </a:solidFill>
                <a:latin typeface="Futura Book"/>
              </a:rPr>
              <a:t>, capacities, and wellbeing in fields of multiple influences such as social norms, interaction with peers, living conditions, and their own personality traits. </a:t>
            </a:r>
            <a:r>
              <a:rPr lang="en-US" sz="1100" dirty="0" smtClean="0">
                <a:solidFill>
                  <a:srgbClr val="000000"/>
                </a:solidFill>
                <a:latin typeface="Futura Book"/>
              </a:rPr>
              <a:t>Da Europa standards</a:t>
            </a:r>
            <a:endParaRPr lang="it-IT" sz="1100" dirty="0"/>
          </a:p>
        </p:txBody>
      </p:sp>
    </p:spTree>
    <p:extLst>
      <p:ext uri="{BB962C8B-B14F-4D97-AF65-F5344CB8AC3E}">
        <p14:creationId xmlns:p14="http://schemas.microsoft.com/office/powerpoint/2010/main" val="3710618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Una DIAPO GENERALE PER ESEMPLIFICARE TUTTE LE INIZIATIVE DEL PP4, ANCHE SOLO CON IMMAGINI PER NON APPESANTIRE</a:t>
            </a:r>
          </a:p>
          <a:p>
            <a:r>
              <a:rPr lang="it-IT" dirty="0" smtClean="0"/>
              <a:t>QUALCOSA SULLA SCUOLA (VISTO CHE LA PRESENTAZIONE è PROMOZIONE DELLA SALUTE E DIPENDENZE</a:t>
            </a:r>
            <a:endParaRPr lang="it-IT" dirty="0"/>
          </a:p>
        </p:txBody>
      </p:sp>
    </p:spTree>
    <p:extLst>
      <p:ext uri="{BB962C8B-B14F-4D97-AF65-F5344CB8AC3E}">
        <p14:creationId xmlns:p14="http://schemas.microsoft.com/office/powerpoint/2010/main" val="3876921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4719286" cy="4719286"/>
          </a:xfrm>
          <a:prstGeom prst="rect">
            <a:avLst/>
          </a:prstGeom>
        </p:spPr>
      </p:pic>
      <p:sp>
        <p:nvSpPr>
          <p:cNvPr id="5" name="CasellaDiTesto 4"/>
          <p:cNvSpPr txBox="1"/>
          <p:nvPr/>
        </p:nvSpPr>
        <p:spPr>
          <a:xfrm>
            <a:off x="5539155" y="0"/>
            <a:ext cx="6128238" cy="4832092"/>
          </a:xfrm>
          <a:prstGeom prst="rect">
            <a:avLst/>
          </a:prstGeom>
          <a:noFill/>
        </p:spPr>
        <p:txBody>
          <a:bodyPr wrap="square" rtlCol="0">
            <a:spAutoFit/>
          </a:bodyPr>
          <a:lstStyle/>
          <a:p>
            <a:pPr algn="just"/>
            <a:r>
              <a:rPr lang="it-IT" b="1" dirty="0" smtClean="0"/>
              <a:t>«La visione comune nel campo </a:t>
            </a:r>
            <a:r>
              <a:rPr lang="it-IT" sz="2000" b="1" dirty="0" smtClean="0"/>
              <a:t>della</a:t>
            </a:r>
            <a:r>
              <a:rPr lang="it-IT" b="1" dirty="0" smtClean="0"/>
              <a:t> prevenzione dell’uso di sostanze, soprattutto tra i profani, è che questa consista nell’informare i giovani sugli effetti (soprattutto sui pericoli) dell’uso di droghe. Molto spesso si pensa quindi che la prevenzione consista ed equivalga alle campagne informative sui media. Ma ad oggi non ci sono evidenze scientifiche che dimostrino che la sola informazione sugli effetti delle sostanze abbia un impatto reale sul comportamento o che le campagne mediatiche di informazione siano efficaci.</a:t>
            </a:r>
          </a:p>
          <a:p>
            <a:pPr algn="just"/>
            <a:r>
              <a:rPr lang="it-IT" b="1" dirty="0" smtClean="0"/>
              <a:t>In realtà la sfida della prevenzione è quella di aiutare i giovani  a modulare il loro comportamento, le loro capacità e il loro benessere in mezzo alle varie fonti di influenza, quali ad esempio le norme sociali, l’interazione con i pari, le condizioni di vita e i tratti individuali di personalità.» (pag. 19)</a:t>
            </a:r>
            <a:endParaRPr lang="it-IT" b="1" dirty="0"/>
          </a:p>
        </p:txBody>
      </p:sp>
      <p:sp>
        <p:nvSpPr>
          <p:cNvPr id="7" name="Titolo 1"/>
          <p:cNvSpPr>
            <a:spLocks noGrp="1"/>
          </p:cNvSpPr>
          <p:nvPr>
            <p:ph type="title"/>
          </p:nvPr>
        </p:nvSpPr>
        <p:spPr>
          <a:xfrm>
            <a:off x="0" y="6373089"/>
            <a:ext cx="12191999" cy="491725"/>
          </a:xfrm>
          <a:solidFill>
            <a:schemeClr val="tx1"/>
          </a:solidFill>
        </p:spPr>
        <p:txBody>
          <a:bodyPr>
            <a:normAutofit fontScale="90000"/>
          </a:bodyPr>
          <a:lstStyle/>
          <a:p>
            <a:pPr algn="ctr"/>
            <a:r>
              <a:rPr lang="it-IT" b="1" dirty="0" smtClean="0">
                <a:solidFill>
                  <a:schemeClr val="bg2">
                    <a:lumMod val="60000"/>
                    <a:lumOff val="40000"/>
                  </a:schemeClr>
                </a:solidFill>
              </a:rPr>
              <a:t>Una cattiva notizia…..</a:t>
            </a:r>
            <a:endParaRPr lang="it-IT" b="1" dirty="0">
              <a:solidFill>
                <a:schemeClr val="bg2">
                  <a:lumMod val="60000"/>
                  <a:lumOff val="40000"/>
                </a:schemeClr>
              </a:solidFill>
            </a:endParaRPr>
          </a:p>
        </p:txBody>
      </p:sp>
      <p:pic>
        <p:nvPicPr>
          <p:cNvPr id="2" name="Immagine 1"/>
          <p:cNvPicPr>
            <a:picLocks noChangeAspect="1"/>
          </p:cNvPicPr>
          <p:nvPr/>
        </p:nvPicPr>
        <p:blipFill rotWithShape="1">
          <a:blip r:embed="rId3"/>
          <a:srcRect t="14066" r="16325" b="22967"/>
          <a:stretch/>
        </p:blipFill>
        <p:spPr>
          <a:xfrm>
            <a:off x="2549769" y="5746450"/>
            <a:ext cx="949570" cy="1111550"/>
          </a:xfrm>
          <a:prstGeom prst="rect">
            <a:avLst/>
          </a:prstGeom>
        </p:spPr>
      </p:pic>
    </p:spTree>
    <p:extLst>
      <p:ext uri="{BB962C8B-B14F-4D97-AF65-F5344CB8AC3E}">
        <p14:creationId xmlns:p14="http://schemas.microsoft.com/office/powerpoint/2010/main" val="17646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Siamo tutti costruttori di salute</a:t>
            </a:r>
            <a:endParaRPr lang="it-IT" dirty="0"/>
          </a:p>
        </p:txBody>
      </p:sp>
    </p:spTree>
    <p:extLst>
      <p:ext uri="{BB962C8B-B14F-4D97-AF65-F5344CB8AC3E}">
        <p14:creationId xmlns:p14="http://schemas.microsoft.com/office/powerpoint/2010/main" val="1458861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068" y="671286"/>
            <a:ext cx="9827666" cy="591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asellaDiTesto 2"/>
          <p:cNvSpPr txBox="1"/>
          <p:nvPr/>
        </p:nvSpPr>
        <p:spPr>
          <a:xfrm>
            <a:off x="0" y="76199"/>
            <a:ext cx="12191999" cy="461665"/>
          </a:xfrm>
          <a:prstGeom prst="rect">
            <a:avLst/>
          </a:prstGeom>
          <a:noFill/>
        </p:spPr>
        <p:txBody>
          <a:bodyPr wrap="square" rtlCol="0">
            <a:spAutoFit/>
          </a:bodyPr>
          <a:lstStyle/>
          <a:p>
            <a:r>
              <a:rPr lang="it-IT" sz="2400" b="1" dirty="0" smtClean="0"/>
              <a:t>IL PROGETTO DIPENDENZE NEL 2023 (PP 4)</a:t>
            </a:r>
            <a:endParaRPr lang="it-IT" sz="2400" b="1" dirty="0"/>
          </a:p>
        </p:txBody>
      </p:sp>
    </p:spTree>
    <p:extLst>
      <p:ext uri="{BB962C8B-B14F-4D97-AF65-F5344CB8AC3E}">
        <p14:creationId xmlns:p14="http://schemas.microsoft.com/office/powerpoint/2010/main" val="2194911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bwMode="auto">
          <a:xfrm>
            <a:off x="-26506" y="6201302"/>
            <a:ext cx="12218506" cy="669397"/>
          </a:xfrm>
          <a:solidFill>
            <a:schemeClr val="tx1"/>
          </a:solidFill>
          <a:ln/>
          <a:extLst/>
        </p:spPr>
        <p:txBody>
          <a:bodyPr vert="horz" wrap="square" lIns="91440" tIns="45720" rIns="91440" bIns="45720" numCol="1" rtlCol="0" anchor="t" anchorCtr="0" compatLnSpc="1">
            <a:prstTxWarp prst="textNoShape">
              <a:avLst/>
            </a:prstTxWarp>
            <a:normAutofit/>
          </a:bodyPr>
          <a:lstStyle/>
          <a:p>
            <a:pPr algn="ctr"/>
            <a:r>
              <a:rPr lang="it-IT" altLang="it-IT" sz="2800" b="1" dirty="0">
                <a:solidFill>
                  <a:schemeClr val="bg2">
                    <a:lumMod val="60000"/>
                    <a:lumOff val="40000"/>
                  </a:schemeClr>
                </a:solidFill>
                <a:effectLst>
                  <a:outerShdw blurRad="38100" dist="38100" dir="2700000" algn="tl">
                    <a:srgbClr val="000000"/>
                  </a:outerShdw>
                </a:effectLst>
              </a:rPr>
              <a:t>DALLA PREVENZIONE ALLA </a:t>
            </a:r>
            <a:r>
              <a:rPr lang="it-IT" altLang="it-IT" sz="2800" b="1" u="sng" dirty="0">
                <a:solidFill>
                  <a:schemeClr val="bg2">
                    <a:lumMod val="60000"/>
                    <a:lumOff val="40000"/>
                  </a:schemeClr>
                </a:solidFill>
                <a:effectLst>
                  <a:outerShdw blurRad="38100" dist="38100" dir="2700000" algn="tl">
                    <a:srgbClr val="000000"/>
                  </a:outerShdw>
                </a:effectLst>
              </a:rPr>
              <a:t>PROMOZIONE DELLA SALUTE</a:t>
            </a:r>
          </a:p>
        </p:txBody>
      </p:sp>
      <p:sp>
        <p:nvSpPr>
          <p:cNvPr id="60421" name="Rectangle 5"/>
          <p:cNvSpPr>
            <a:spLocks noGrp="1" noChangeArrowheads="1"/>
          </p:cNvSpPr>
          <p:nvPr>
            <p:ph type="subTitle" idx="1"/>
          </p:nvPr>
        </p:nvSpPr>
        <p:spPr bwMode="auto">
          <a:xfrm>
            <a:off x="4999106" y="1616483"/>
            <a:ext cx="6400800" cy="70502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a:buFontTx/>
              <a:buNone/>
            </a:pPr>
            <a:r>
              <a:rPr lang="it-IT" altLang="it-IT" sz="2800" u="sng" dirty="0">
                <a:solidFill>
                  <a:srgbClr val="FF0000"/>
                </a:solidFill>
                <a:latin typeface="Arial" panose="020B0604020202020204" pitchFamily="34" charset="0"/>
                <a:cs typeface="Arial" panose="020B0604020202020204" pitchFamily="34" charset="0"/>
              </a:rPr>
              <a:t>Pro</a:t>
            </a:r>
            <a:r>
              <a:rPr lang="it-IT" altLang="it-IT" sz="2800" dirty="0">
                <a:solidFill>
                  <a:schemeClr val="tx1"/>
                </a:solidFill>
                <a:latin typeface="Arial" panose="020B0604020202020204" pitchFamily="34" charset="0"/>
                <a:cs typeface="Arial" panose="020B0604020202020204" pitchFamily="34" charset="0"/>
              </a:rPr>
              <a:t>mozione della salute</a:t>
            </a:r>
          </a:p>
        </p:txBody>
      </p:sp>
      <p:sp>
        <p:nvSpPr>
          <p:cNvPr id="60422" name="AutoShape 6"/>
          <p:cNvSpPr>
            <a:spLocks noChangeArrowheads="1"/>
          </p:cNvSpPr>
          <p:nvPr/>
        </p:nvSpPr>
        <p:spPr bwMode="auto">
          <a:xfrm>
            <a:off x="4445626" y="1410987"/>
            <a:ext cx="1511300" cy="10810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1"/>
              </a:gs>
              <a:gs pos="100000">
                <a:srgbClr val="CC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0423" name="Text Box 7"/>
          <p:cNvSpPr txBox="1">
            <a:spLocks noChangeArrowheads="1"/>
          </p:cNvSpPr>
          <p:nvPr/>
        </p:nvSpPr>
        <p:spPr bwMode="auto">
          <a:xfrm>
            <a:off x="1750272" y="1634032"/>
            <a:ext cx="2232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800" u="sng" dirty="0">
                <a:solidFill>
                  <a:srgbClr val="FF0000"/>
                </a:solidFill>
                <a:latin typeface="Arial" panose="020B0604020202020204" pitchFamily="34" charset="0"/>
              </a:rPr>
              <a:t>Pre</a:t>
            </a:r>
            <a:r>
              <a:rPr kumimoji="1" lang="it-IT" altLang="it-IT" sz="2800" dirty="0">
                <a:latin typeface="Arial" panose="020B0604020202020204" pitchFamily="34" charset="0"/>
              </a:rPr>
              <a:t>venzione</a:t>
            </a:r>
          </a:p>
        </p:txBody>
      </p:sp>
      <p:sp>
        <p:nvSpPr>
          <p:cNvPr id="60424" name="Text Box 8"/>
          <p:cNvSpPr txBox="1">
            <a:spLocks noChangeArrowheads="1"/>
          </p:cNvSpPr>
          <p:nvPr/>
        </p:nvSpPr>
        <p:spPr bwMode="auto">
          <a:xfrm>
            <a:off x="2163186" y="2427781"/>
            <a:ext cx="1511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dirty="0">
                <a:solidFill>
                  <a:srgbClr val="003366"/>
                </a:solidFill>
                <a:latin typeface="Tahoma" panose="020B0604030504040204" pitchFamily="34" charset="0"/>
              </a:rPr>
              <a:t>Malattia</a:t>
            </a:r>
          </a:p>
        </p:txBody>
      </p:sp>
      <p:sp>
        <p:nvSpPr>
          <p:cNvPr id="60425" name="Text Box 9"/>
          <p:cNvSpPr txBox="1">
            <a:spLocks noChangeArrowheads="1"/>
          </p:cNvSpPr>
          <p:nvPr/>
        </p:nvSpPr>
        <p:spPr bwMode="auto">
          <a:xfrm>
            <a:off x="7205087" y="2499219"/>
            <a:ext cx="108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a:solidFill>
                  <a:srgbClr val="003366"/>
                </a:solidFill>
                <a:latin typeface="Tahoma" panose="020B0604030504040204" pitchFamily="34" charset="0"/>
              </a:rPr>
              <a:t>Salute</a:t>
            </a:r>
          </a:p>
        </p:txBody>
      </p:sp>
      <p:sp>
        <p:nvSpPr>
          <p:cNvPr id="60426" name="Text Box 10"/>
          <p:cNvSpPr txBox="1">
            <a:spLocks noChangeArrowheads="1"/>
          </p:cNvSpPr>
          <p:nvPr/>
        </p:nvSpPr>
        <p:spPr bwMode="auto">
          <a:xfrm>
            <a:off x="2163186" y="4731244"/>
            <a:ext cx="2303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dirty="0">
                <a:solidFill>
                  <a:schemeClr val="accent2">
                    <a:lumMod val="75000"/>
                  </a:schemeClr>
                </a:solidFill>
                <a:latin typeface="Tahoma" panose="020B0604030504040204" pitchFamily="34" charset="0"/>
              </a:rPr>
              <a:t>Diagnosi</a:t>
            </a:r>
          </a:p>
        </p:txBody>
      </p:sp>
      <p:sp>
        <p:nvSpPr>
          <p:cNvPr id="60427" name="Text Box 11"/>
          <p:cNvSpPr txBox="1">
            <a:spLocks noChangeArrowheads="1"/>
          </p:cNvSpPr>
          <p:nvPr/>
        </p:nvSpPr>
        <p:spPr bwMode="auto">
          <a:xfrm>
            <a:off x="6409749" y="4756644"/>
            <a:ext cx="3241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dirty="0">
                <a:solidFill>
                  <a:schemeClr val="accent2">
                    <a:lumMod val="75000"/>
                  </a:schemeClr>
                </a:solidFill>
                <a:latin typeface="Tahoma" panose="020B0604030504040204" pitchFamily="34" charset="0"/>
              </a:rPr>
              <a:t>Sviluppo della persona</a:t>
            </a:r>
          </a:p>
        </p:txBody>
      </p:sp>
      <p:sp>
        <p:nvSpPr>
          <p:cNvPr id="60428" name="Text Box 12"/>
          <p:cNvSpPr txBox="1">
            <a:spLocks noChangeArrowheads="1"/>
          </p:cNvSpPr>
          <p:nvPr/>
        </p:nvSpPr>
        <p:spPr bwMode="auto">
          <a:xfrm>
            <a:off x="2163187" y="3626344"/>
            <a:ext cx="1512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a:latin typeface="Tahoma" panose="020B0604030504040204" pitchFamily="34" charset="0"/>
              </a:rPr>
              <a:t>Patologie</a:t>
            </a:r>
          </a:p>
        </p:txBody>
      </p:sp>
      <p:sp>
        <p:nvSpPr>
          <p:cNvPr id="60429" name="Text Box 13"/>
          <p:cNvSpPr txBox="1">
            <a:spLocks noChangeArrowheads="1"/>
          </p:cNvSpPr>
          <p:nvPr/>
        </p:nvSpPr>
        <p:spPr bwMode="auto">
          <a:xfrm>
            <a:off x="7205086" y="3651744"/>
            <a:ext cx="2519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it-IT" altLang="it-IT" sz="2400">
                <a:latin typeface="Tahoma" panose="020B0604030504040204" pitchFamily="34" charset="0"/>
              </a:rPr>
              <a:t>Risorse</a:t>
            </a:r>
          </a:p>
        </p:txBody>
      </p:sp>
      <p:sp>
        <p:nvSpPr>
          <p:cNvPr id="60430" name="Line 14"/>
          <p:cNvSpPr>
            <a:spLocks noChangeShapeType="1"/>
          </p:cNvSpPr>
          <p:nvPr/>
        </p:nvSpPr>
        <p:spPr bwMode="auto">
          <a:xfrm>
            <a:off x="2668012" y="3146919"/>
            <a:ext cx="5400675" cy="0"/>
          </a:xfrm>
          <a:prstGeom prst="line">
            <a:avLst/>
          </a:prstGeom>
          <a:noFill/>
          <a:ln w="127000">
            <a:solidFill>
              <a:srgbClr val="003366"/>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1" name="Line 15"/>
          <p:cNvSpPr>
            <a:spLocks noChangeShapeType="1"/>
          </p:cNvSpPr>
          <p:nvPr/>
        </p:nvSpPr>
        <p:spPr bwMode="auto">
          <a:xfrm>
            <a:off x="2668012" y="4226419"/>
            <a:ext cx="5400675" cy="0"/>
          </a:xfrm>
          <a:prstGeom prst="line">
            <a:avLst/>
          </a:prstGeom>
          <a:noFill/>
          <a:ln w="127000">
            <a:solidFill>
              <a:srgbClr val="666699"/>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2" name="Line 16"/>
          <p:cNvSpPr>
            <a:spLocks noChangeShapeType="1"/>
          </p:cNvSpPr>
          <p:nvPr/>
        </p:nvSpPr>
        <p:spPr bwMode="auto">
          <a:xfrm>
            <a:off x="2668012" y="5378944"/>
            <a:ext cx="5400675" cy="0"/>
          </a:xfrm>
          <a:prstGeom prst="line">
            <a:avLst/>
          </a:prstGeom>
          <a:noFill/>
          <a:ln w="127000">
            <a:solidFill>
              <a:srgbClr val="CC3399"/>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chemeClr val="accent2">
                  <a:lumMod val="75000"/>
                </a:schemeClr>
              </a:solidFill>
            </a:endParaRPr>
          </a:p>
        </p:txBody>
      </p:sp>
      <p:sp>
        <p:nvSpPr>
          <p:cNvPr id="2" name="Rettangolo 1"/>
          <p:cNvSpPr/>
          <p:nvPr/>
        </p:nvSpPr>
        <p:spPr>
          <a:xfrm>
            <a:off x="-26506" y="782937"/>
            <a:ext cx="12218506" cy="369332"/>
          </a:xfrm>
          <a:prstGeom prst="rect">
            <a:avLst/>
          </a:prstGeom>
          <a:solidFill>
            <a:schemeClr val="tx1"/>
          </a:solidFill>
          <a:ln>
            <a:solidFill>
              <a:schemeClr val="tx1"/>
            </a:solidFill>
          </a:ln>
        </p:spPr>
        <p:txBody>
          <a:bodyPr wrap="square">
            <a:spAutoFit/>
          </a:bodyPr>
          <a:lstStyle/>
          <a:p>
            <a:pPr algn="ctr"/>
            <a:r>
              <a:rPr lang="it-IT" b="1" spc="50" dirty="0" smtClean="0">
                <a:ln w="0"/>
                <a:solidFill>
                  <a:schemeClr val="bg2"/>
                </a:solidFill>
                <a:effectLst>
                  <a:innerShdw blurRad="63500" dist="50800" dir="13500000">
                    <a:srgbClr val="000000">
                      <a:alpha val="50000"/>
                    </a:srgbClr>
                  </a:innerShdw>
                </a:effectLst>
              </a:rPr>
              <a:t>Creare società </a:t>
            </a:r>
            <a:r>
              <a:rPr lang="it-IT" b="1" spc="50" dirty="0">
                <a:ln w="0"/>
                <a:solidFill>
                  <a:schemeClr val="bg2"/>
                </a:solidFill>
                <a:effectLst>
                  <a:innerShdw blurRad="63500" dist="50800" dir="13500000">
                    <a:srgbClr val="000000">
                      <a:alpha val="50000"/>
                    </a:srgbClr>
                  </a:innerShdw>
                </a:effectLst>
              </a:rPr>
              <a:t>salutari, capaci di sviluppare e mantenere condizioni di </a:t>
            </a:r>
            <a:r>
              <a:rPr lang="it-IT" b="1" spc="50" dirty="0" smtClean="0">
                <a:ln w="0"/>
                <a:solidFill>
                  <a:schemeClr val="bg2"/>
                </a:solidFill>
                <a:effectLst>
                  <a:innerShdw blurRad="63500" dist="50800" dir="13500000">
                    <a:srgbClr val="000000">
                      <a:alpha val="50000"/>
                    </a:srgbClr>
                  </a:innerShdw>
                </a:effectLst>
              </a:rPr>
              <a:t>salute</a:t>
            </a:r>
            <a:endParaRPr lang="it-IT"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8305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2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4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4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4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animBg="1"/>
      <p:bldP spid="60422" grpId="0" animBg="1"/>
      <p:bldP spid="60423" grpId="0"/>
      <p:bldP spid="60424" grpId="0"/>
      <p:bldP spid="60425" grpId="0"/>
      <p:bldP spid="60426" grpId="0"/>
      <p:bldP spid="60427" grpId="0"/>
      <p:bldP spid="60428" grpId="0"/>
      <p:bldP spid="60429" grpId="0"/>
      <p:bldP spid="60430" grpId="0" animBg="1"/>
      <p:bldP spid="60431" grpId="0" animBg="1"/>
      <p:bldP spid="604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73089"/>
            <a:ext cx="12191999" cy="491725"/>
          </a:xfrm>
          <a:solidFill>
            <a:schemeClr val="tx1"/>
          </a:solidFill>
        </p:spPr>
        <p:txBody>
          <a:bodyPr>
            <a:normAutofit fontScale="90000"/>
          </a:bodyPr>
          <a:lstStyle/>
          <a:p>
            <a:pPr algn="ctr"/>
            <a:r>
              <a:rPr lang="it-IT" b="1" dirty="0" smtClean="0">
                <a:solidFill>
                  <a:schemeClr val="bg2">
                    <a:lumMod val="60000"/>
                    <a:lumOff val="40000"/>
                  </a:schemeClr>
                </a:solidFill>
              </a:rPr>
              <a:t>I livelli di prevenzione DECLINATI nel pp</a:t>
            </a:r>
            <a:r>
              <a:rPr lang="it-IT" b="1" dirty="0">
                <a:solidFill>
                  <a:schemeClr val="bg2">
                    <a:lumMod val="60000"/>
                    <a:lumOff val="40000"/>
                  </a:schemeClr>
                </a:solidFill>
              </a:rPr>
              <a:t>4</a:t>
            </a:r>
          </a:p>
        </p:txBody>
      </p:sp>
      <p:graphicFrame>
        <p:nvGraphicFramePr>
          <p:cNvPr id="16" name="Diagramma 15"/>
          <p:cNvGraphicFramePr/>
          <p:nvPr>
            <p:extLst>
              <p:ext uri="{D42A27DB-BD31-4B8C-83A1-F6EECF244321}">
                <p14:modId xmlns:p14="http://schemas.microsoft.com/office/powerpoint/2010/main" val="49880843"/>
              </p:ext>
            </p:extLst>
          </p:nvPr>
        </p:nvGraphicFramePr>
        <p:xfrm>
          <a:off x="589085" y="232899"/>
          <a:ext cx="2689824" cy="1146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magine 6"/>
          <p:cNvPicPr/>
          <p:nvPr/>
        </p:nvPicPr>
        <p:blipFill>
          <a:blip r:embed="rId7"/>
          <a:stretch/>
        </p:blipFill>
        <p:spPr>
          <a:xfrm>
            <a:off x="3491195" y="343246"/>
            <a:ext cx="1524149" cy="1116099"/>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AutoShape 2" descr="Alcol tra i giovani. Impatto sociale e sanitario | Medical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a:blip r:embed="rId8"/>
          <a:stretch>
            <a:fillRect/>
          </a:stretch>
        </p:blipFill>
        <p:spPr>
          <a:xfrm>
            <a:off x="3545532" y="2057224"/>
            <a:ext cx="1561120" cy="1155089"/>
          </a:xfrm>
          <a:prstGeom prst="ellipse">
            <a:avLst/>
          </a:prstGeom>
          <a:ln w="571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magine 12"/>
          <p:cNvPicPr>
            <a:picLocks noChangeAspect="1"/>
          </p:cNvPicPr>
          <p:nvPr/>
        </p:nvPicPr>
        <p:blipFill>
          <a:blip r:embed="rId9"/>
          <a:stretch>
            <a:fillRect/>
          </a:stretch>
        </p:blipFill>
        <p:spPr>
          <a:xfrm>
            <a:off x="3625617" y="3693749"/>
            <a:ext cx="1813780" cy="1206988"/>
          </a:xfrm>
          <a:prstGeom prst="ellipse">
            <a:avLst/>
          </a:prstGeom>
          <a:ln w="571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3" name="Diagramma 22"/>
          <p:cNvGraphicFramePr/>
          <p:nvPr>
            <p:extLst>
              <p:ext uri="{D42A27DB-BD31-4B8C-83A1-F6EECF244321}">
                <p14:modId xmlns:p14="http://schemas.microsoft.com/office/powerpoint/2010/main" val="1408565771"/>
              </p:ext>
            </p:extLst>
          </p:nvPr>
        </p:nvGraphicFramePr>
        <p:xfrm>
          <a:off x="598625" y="2022641"/>
          <a:ext cx="2670743" cy="10183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4" name="Diagramma 23"/>
          <p:cNvGraphicFramePr/>
          <p:nvPr>
            <p:extLst>
              <p:ext uri="{D42A27DB-BD31-4B8C-83A1-F6EECF244321}">
                <p14:modId xmlns:p14="http://schemas.microsoft.com/office/powerpoint/2010/main" val="3644744504"/>
              </p:ext>
            </p:extLst>
          </p:nvPr>
        </p:nvGraphicFramePr>
        <p:xfrm>
          <a:off x="589085" y="3772913"/>
          <a:ext cx="2782188" cy="90827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6" name="Immagine 25"/>
          <p:cNvPicPr>
            <a:picLocks noChangeAspect="1"/>
          </p:cNvPicPr>
          <p:nvPr/>
        </p:nvPicPr>
        <p:blipFill>
          <a:blip r:embed="rId20"/>
          <a:stretch>
            <a:fillRect/>
          </a:stretch>
        </p:blipFill>
        <p:spPr>
          <a:xfrm>
            <a:off x="10287073" y="25634"/>
            <a:ext cx="1463818" cy="1956193"/>
          </a:xfrm>
          <a:prstGeom prst="rect">
            <a:avLst/>
          </a:prstGeom>
        </p:spPr>
      </p:pic>
      <p:pic>
        <p:nvPicPr>
          <p:cNvPr id="27" name="Immagine 26"/>
          <p:cNvPicPr>
            <a:picLocks noChangeAspect="1"/>
          </p:cNvPicPr>
          <p:nvPr/>
        </p:nvPicPr>
        <p:blipFill>
          <a:blip r:embed="rId21"/>
          <a:stretch>
            <a:fillRect/>
          </a:stretch>
        </p:blipFill>
        <p:spPr>
          <a:xfrm>
            <a:off x="10117300" y="3772913"/>
            <a:ext cx="1986955" cy="1098719"/>
          </a:xfrm>
          <a:prstGeom prst="rect">
            <a:avLst/>
          </a:prstGeom>
          <a:ln>
            <a:noFill/>
          </a:ln>
          <a:effectLst>
            <a:outerShdw blurRad="292100" dist="139700" dir="2700000" algn="tl" rotWithShape="0">
              <a:srgbClr val="333333">
                <a:alpha val="65000"/>
              </a:srgbClr>
            </a:outerShdw>
          </a:effectLst>
        </p:spPr>
      </p:pic>
      <p:sp>
        <p:nvSpPr>
          <p:cNvPr id="28" name="Pentagono 27"/>
          <p:cNvSpPr/>
          <p:nvPr/>
        </p:nvSpPr>
        <p:spPr>
          <a:xfrm>
            <a:off x="6040582" y="535709"/>
            <a:ext cx="3334327" cy="923636"/>
          </a:xfrm>
          <a:prstGeom prst="homePlate">
            <a:avLst/>
          </a:prstGeom>
          <a:ln>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CAMPAGNA INFORMATIVA</a:t>
            </a:r>
            <a:endParaRPr lang="it-IT" dirty="0"/>
          </a:p>
        </p:txBody>
      </p:sp>
      <p:pic>
        <p:nvPicPr>
          <p:cNvPr id="29" name="Immagine 28"/>
          <p:cNvPicPr>
            <a:picLocks noChangeAspect="1"/>
          </p:cNvPicPr>
          <p:nvPr/>
        </p:nvPicPr>
        <p:blipFill rotWithShape="1">
          <a:blip r:embed="rId22"/>
          <a:srcRect l="8773" r="59581"/>
          <a:stretch/>
        </p:blipFill>
        <p:spPr>
          <a:xfrm>
            <a:off x="10515600" y="2057224"/>
            <a:ext cx="1006764" cy="1438275"/>
          </a:xfrm>
          <a:prstGeom prst="rect">
            <a:avLst/>
          </a:prstGeom>
        </p:spPr>
      </p:pic>
      <p:sp>
        <p:nvSpPr>
          <p:cNvPr id="30" name="Pentagono 29"/>
          <p:cNvSpPr/>
          <p:nvPr/>
        </p:nvSpPr>
        <p:spPr>
          <a:xfrm>
            <a:off x="6040581" y="2206545"/>
            <a:ext cx="3334327" cy="923636"/>
          </a:xfrm>
          <a:prstGeom prst="homePlate">
            <a:avLst/>
          </a:prstGeom>
          <a:ln>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SCREENING</a:t>
            </a:r>
            <a:endParaRPr lang="it-IT" dirty="0"/>
          </a:p>
        </p:txBody>
      </p:sp>
      <p:sp>
        <p:nvSpPr>
          <p:cNvPr id="31" name="Pentagono 30"/>
          <p:cNvSpPr/>
          <p:nvPr/>
        </p:nvSpPr>
        <p:spPr>
          <a:xfrm>
            <a:off x="6040580" y="3977101"/>
            <a:ext cx="3334327" cy="923636"/>
          </a:xfrm>
          <a:prstGeom prst="homePlate">
            <a:avLst/>
          </a:prstGeom>
          <a:ln>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UNITÀ DI STRADA</a:t>
            </a:r>
            <a:endParaRPr lang="it-IT" dirty="0"/>
          </a:p>
        </p:txBody>
      </p:sp>
    </p:spTree>
    <p:extLst>
      <p:ext uri="{BB962C8B-B14F-4D97-AF65-F5344CB8AC3E}">
        <p14:creationId xmlns:p14="http://schemas.microsoft.com/office/powerpoint/2010/main" val="30869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23" grpId="0">
        <p:bldAsOne/>
      </p:bldGraphic>
      <p:bldGraphic spid="24" grpId="0">
        <p:bldAsOne/>
      </p:bldGraphic>
      <p:bldP spid="28"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069"/>
            <a:ext cx="12192000" cy="764931"/>
          </a:xfrm>
          <a:solidFill>
            <a:schemeClr val="tx1"/>
          </a:solidFill>
        </p:spPr>
        <p:txBody>
          <a:bodyPr>
            <a:noAutofit/>
          </a:bodyPr>
          <a:lstStyle/>
          <a:p>
            <a:pPr algn="ctr"/>
            <a:r>
              <a:rPr lang="it-IT" sz="2000" b="1" dirty="0" smtClean="0">
                <a:solidFill>
                  <a:schemeClr val="bg2"/>
                </a:solidFill>
              </a:rPr>
              <a:t>l’informazione sul consumo di alcol in </a:t>
            </a:r>
            <a:r>
              <a:rPr lang="it-IT" sz="2000" b="1" dirty="0">
                <a:solidFill>
                  <a:schemeClr val="bg2"/>
                </a:solidFill>
              </a:rPr>
              <a:t>gravidanza - Un intervento di prevenzione universale</a:t>
            </a:r>
          </a:p>
        </p:txBody>
      </p:sp>
      <p:pic>
        <p:nvPicPr>
          <p:cNvPr id="6" name="Immagine 5"/>
          <p:cNvPicPr>
            <a:picLocks noChangeAspect="1"/>
          </p:cNvPicPr>
          <p:nvPr/>
        </p:nvPicPr>
        <p:blipFill>
          <a:blip r:embed="rId2"/>
          <a:stretch>
            <a:fillRect/>
          </a:stretch>
        </p:blipFill>
        <p:spPr>
          <a:xfrm>
            <a:off x="304800" y="362857"/>
            <a:ext cx="3686037" cy="5460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p:cNvPicPr>
            <a:picLocks noChangeAspect="1"/>
          </p:cNvPicPr>
          <p:nvPr/>
        </p:nvPicPr>
        <p:blipFill>
          <a:blip r:embed="rId3"/>
          <a:stretch>
            <a:fillRect/>
          </a:stretch>
        </p:blipFill>
        <p:spPr>
          <a:xfrm>
            <a:off x="8157030" y="362857"/>
            <a:ext cx="3816808" cy="5460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1" name="Diagramma 10"/>
          <p:cNvGraphicFramePr/>
          <p:nvPr>
            <p:extLst>
              <p:ext uri="{D42A27DB-BD31-4B8C-83A1-F6EECF244321}">
                <p14:modId xmlns:p14="http://schemas.microsoft.com/office/powerpoint/2010/main" val="1478593392"/>
              </p:ext>
            </p:extLst>
          </p:nvPr>
        </p:nvGraphicFramePr>
        <p:xfrm>
          <a:off x="4238170" y="2364509"/>
          <a:ext cx="3671527" cy="1567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asellaDiTesto 9"/>
          <p:cNvSpPr txBox="1"/>
          <p:nvPr/>
        </p:nvSpPr>
        <p:spPr>
          <a:xfrm>
            <a:off x="4135391" y="1581669"/>
            <a:ext cx="3774306" cy="584775"/>
          </a:xfrm>
          <a:prstGeom prst="rect">
            <a:avLst/>
          </a:prstGeom>
          <a:noFill/>
        </p:spPr>
        <p:txBody>
          <a:bodyPr wrap="square" rtlCol="0">
            <a:spAutoFit/>
          </a:bodyPr>
          <a:lstStyle/>
          <a:p>
            <a:pPr algn="ctr"/>
            <a:r>
              <a:rPr lang="it-IT" sz="3200" b="1" dirty="0" smtClean="0"/>
              <a:t>ELEMENTI CHIAVE</a:t>
            </a:r>
            <a:endParaRPr lang="it-IT" sz="3200" b="1" dirty="0"/>
          </a:p>
        </p:txBody>
      </p:sp>
      <p:pic>
        <p:nvPicPr>
          <p:cNvPr id="3" name="Immagine 2"/>
          <p:cNvPicPr>
            <a:picLocks noChangeAspect="1"/>
          </p:cNvPicPr>
          <p:nvPr/>
        </p:nvPicPr>
        <p:blipFill>
          <a:blip r:embed="rId9"/>
          <a:stretch>
            <a:fillRect/>
          </a:stretch>
        </p:blipFill>
        <p:spPr>
          <a:xfrm>
            <a:off x="0" y="6474583"/>
            <a:ext cx="1652954" cy="383417"/>
          </a:xfrm>
          <a:prstGeom prst="rect">
            <a:avLst/>
          </a:prstGeom>
        </p:spPr>
      </p:pic>
      <p:pic>
        <p:nvPicPr>
          <p:cNvPr id="4" name="Immagine 3"/>
          <p:cNvPicPr>
            <a:picLocks noChangeAspect="1"/>
          </p:cNvPicPr>
          <p:nvPr/>
        </p:nvPicPr>
        <p:blipFill>
          <a:blip r:embed="rId10">
            <a:duotone>
              <a:prstClr val="black"/>
              <a:schemeClr val="accent1">
                <a:lumMod val="60000"/>
                <a:lumOff val="40000"/>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0849708" y="6518306"/>
            <a:ext cx="1235962" cy="339694"/>
          </a:xfrm>
          <a:prstGeom prst="rect">
            <a:avLst/>
          </a:prstGeom>
        </p:spPr>
      </p:pic>
    </p:spTree>
    <p:extLst>
      <p:ext uri="{BB962C8B-B14F-4D97-AF65-F5344CB8AC3E}">
        <p14:creationId xmlns:p14="http://schemas.microsoft.com/office/powerpoint/2010/main" val="6233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4854895" y="211010"/>
            <a:ext cx="7167129" cy="6233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Diagramma 5"/>
          <p:cNvGraphicFramePr/>
          <p:nvPr>
            <p:extLst>
              <p:ext uri="{D42A27DB-BD31-4B8C-83A1-F6EECF244321}">
                <p14:modId xmlns:p14="http://schemas.microsoft.com/office/powerpoint/2010/main" val="4051319223"/>
              </p:ext>
            </p:extLst>
          </p:nvPr>
        </p:nvGraphicFramePr>
        <p:xfrm>
          <a:off x="114306" y="2061029"/>
          <a:ext cx="4413739" cy="46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ma 17"/>
          <p:cNvGraphicFramePr/>
          <p:nvPr>
            <p:extLst>
              <p:ext uri="{D42A27DB-BD31-4B8C-83A1-F6EECF244321}">
                <p14:modId xmlns:p14="http://schemas.microsoft.com/office/powerpoint/2010/main" val="2055704521"/>
              </p:ext>
            </p:extLst>
          </p:nvPr>
        </p:nvGraphicFramePr>
        <p:xfrm>
          <a:off x="213420" y="2964873"/>
          <a:ext cx="4314625" cy="1542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8770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583382"/>
            <a:ext cx="12192000" cy="1274618"/>
          </a:xfrm>
          <a:solidFill>
            <a:schemeClr val="tx1"/>
          </a:solidFill>
        </p:spPr>
        <p:txBody>
          <a:bodyPr>
            <a:normAutofit/>
          </a:bodyPr>
          <a:lstStyle/>
          <a:p>
            <a:pPr algn="ctr"/>
            <a:r>
              <a:rPr lang="it-IT" sz="2400" b="1" dirty="0" smtClean="0">
                <a:solidFill>
                  <a:schemeClr val="bg2">
                    <a:lumMod val="60000"/>
                    <a:lumOff val="40000"/>
                  </a:schemeClr>
                </a:solidFill>
              </a:rPr>
              <a:t>SCREENING SUI COMPORTAMENTI DA </a:t>
            </a:r>
            <a:r>
              <a:rPr lang="it-IT" sz="2400" b="1" dirty="0">
                <a:solidFill>
                  <a:schemeClr val="bg2">
                    <a:lumMod val="60000"/>
                    <a:lumOff val="40000"/>
                  </a:schemeClr>
                </a:solidFill>
              </a:rPr>
              <a:t>DIPENDENZA - UN INTERVENTO DI PREVENZIONE UNIVERSALE/SELETTIVA</a:t>
            </a:r>
          </a:p>
        </p:txBody>
      </p:sp>
      <p:pic>
        <p:nvPicPr>
          <p:cNvPr id="4" name="Picture 2"/>
          <p:cNvPicPr/>
          <p:nvPr/>
        </p:nvPicPr>
        <p:blipFill>
          <a:blip r:embed="rId2"/>
          <a:stretch/>
        </p:blipFill>
        <p:spPr>
          <a:xfrm>
            <a:off x="0" y="6308436"/>
            <a:ext cx="2364509" cy="549563"/>
          </a:xfrm>
          <a:prstGeom prst="rect">
            <a:avLst/>
          </a:prstGeom>
          <a:ln>
            <a:noFill/>
          </a:ln>
        </p:spPr>
      </p:pic>
      <p:pic>
        <p:nvPicPr>
          <p:cNvPr id="5" name="Immagine 4"/>
          <p:cNvPicPr>
            <a:picLocks noChangeAspect="1"/>
          </p:cNvPicPr>
          <p:nvPr/>
        </p:nvPicPr>
        <p:blipFill>
          <a:blip r:embed="rId3"/>
          <a:stretch>
            <a:fillRect/>
          </a:stretch>
        </p:blipFill>
        <p:spPr>
          <a:xfrm>
            <a:off x="10704945" y="6188830"/>
            <a:ext cx="1487054" cy="669169"/>
          </a:xfrm>
          <a:prstGeom prst="rect">
            <a:avLst/>
          </a:prstGeom>
        </p:spPr>
      </p:pic>
      <p:pic>
        <p:nvPicPr>
          <p:cNvPr id="6" name="Immagine 5"/>
          <p:cNvPicPr>
            <a:picLocks noChangeAspect="1"/>
          </p:cNvPicPr>
          <p:nvPr/>
        </p:nvPicPr>
        <p:blipFill>
          <a:blip r:embed="rId4"/>
          <a:stretch>
            <a:fillRect/>
          </a:stretch>
        </p:blipFill>
        <p:spPr>
          <a:xfrm>
            <a:off x="0" y="0"/>
            <a:ext cx="6058746" cy="885949"/>
          </a:xfrm>
          <a:prstGeom prst="rect">
            <a:avLst/>
          </a:prstGeom>
        </p:spPr>
      </p:pic>
      <p:pic>
        <p:nvPicPr>
          <p:cNvPr id="7" name="Segnaposto contenuto 6"/>
          <p:cNvPicPr>
            <a:picLocks noGrp="1" noChangeAspect="1"/>
          </p:cNvPicPr>
          <p:nvPr>
            <p:ph idx="1"/>
          </p:nvPr>
        </p:nvPicPr>
        <p:blipFill>
          <a:blip r:embed="rId5"/>
          <a:stretch>
            <a:fillRect/>
          </a:stretch>
        </p:blipFill>
        <p:spPr>
          <a:xfrm>
            <a:off x="4190722" y="0"/>
            <a:ext cx="1867161" cy="333422"/>
          </a:xfrm>
          <a:prstGeom prst="rect">
            <a:avLst/>
          </a:prstGeom>
        </p:spPr>
      </p:pic>
      <p:sp>
        <p:nvSpPr>
          <p:cNvPr id="13" name="CasellaDiTesto 12"/>
          <p:cNvSpPr txBox="1"/>
          <p:nvPr/>
        </p:nvSpPr>
        <p:spPr>
          <a:xfrm>
            <a:off x="6927273" y="0"/>
            <a:ext cx="5264726" cy="923330"/>
          </a:xfrm>
          <a:prstGeom prst="rect">
            <a:avLst/>
          </a:prstGeom>
          <a:solidFill>
            <a:schemeClr val="tx1"/>
          </a:solidFill>
          <a:effectLst>
            <a:glow rad="139700">
              <a:schemeClr val="accent1">
                <a:satMod val="175000"/>
                <a:alpha val="40000"/>
              </a:schemeClr>
            </a:glow>
          </a:effectLst>
        </p:spPr>
        <p:txBody>
          <a:bodyPr wrap="square" rtlCol="0">
            <a:spAutoFit/>
          </a:bodyPr>
          <a:lstStyle/>
          <a:p>
            <a:r>
              <a:rPr lang="it-IT" dirty="0" smtClean="0">
                <a:solidFill>
                  <a:srgbClr val="FF0000"/>
                </a:solidFill>
              </a:rPr>
              <a:t>Lo screening è efficace quando è disponibile un servizio specialistico per l’eventuale trattamento e presa in carico</a:t>
            </a:r>
            <a:endParaRPr lang="it-IT" dirty="0">
              <a:solidFill>
                <a:srgbClr val="FF0000"/>
              </a:solidFill>
            </a:endParaRPr>
          </a:p>
        </p:txBody>
      </p:sp>
      <p:sp>
        <p:nvSpPr>
          <p:cNvPr id="14" name="Freccia a destra 13"/>
          <p:cNvSpPr/>
          <p:nvPr/>
        </p:nvSpPr>
        <p:spPr>
          <a:xfrm>
            <a:off x="6151418" y="226508"/>
            <a:ext cx="683492" cy="470313"/>
          </a:xfrm>
          <a:prstGeom prst="rightArrow">
            <a:avLst/>
          </a:prstGeom>
          <a:solidFill>
            <a:schemeClr val="tx1"/>
          </a:solidFill>
          <a:ln>
            <a:solidFill>
              <a:schemeClr val="tx1"/>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9" name="Diagramma 8"/>
          <p:cNvGraphicFramePr/>
          <p:nvPr>
            <p:extLst>
              <p:ext uri="{D42A27DB-BD31-4B8C-83A1-F6EECF244321}">
                <p14:modId xmlns:p14="http://schemas.microsoft.com/office/powerpoint/2010/main" val="3033585530"/>
              </p:ext>
            </p:extLst>
          </p:nvPr>
        </p:nvGraphicFramePr>
        <p:xfrm>
          <a:off x="87922" y="2535964"/>
          <a:ext cx="3103686" cy="26640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ma 9"/>
          <p:cNvGraphicFramePr/>
          <p:nvPr>
            <p:extLst>
              <p:ext uri="{D42A27DB-BD31-4B8C-83A1-F6EECF244321}">
                <p14:modId xmlns:p14="http://schemas.microsoft.com/office/powerpoint/2010/main" val="1615659039"/>
              </p:ext>
            </p:extLst>
          </p:nvPr>
        </p:nvGraphicFramePr>
        <p:xfrm>
          <a:off x="3131078" y="2576103"/>
          <a:ext cx="3385040" cy="245305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Ovale 10"/>
          <p:cNvSpPr/>
          <p:nvPr/>
        </p:nvSpPr>
        <p:spPr>
          <a:xfrm>
            <a:off x="2883876" y="1781698"/>
            <a:ext cx="782515" cy="741831"/>
          </a:xfrm>
          <a:prstGeom prst="ellipse">
            <a:avLst/>
          </a:prstGeom>
          <a:solidFill>
            <a:srgbClr val="CC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100" dirty="0" smtClean="0"/>
              <a:t>18-24 ANNI</a:t>
            </a:r>
            <a:endParaRPr lang="it-IT" sz="1100" dirty="0"/>
          </a:p>
        </p:txBody>
      </p:sp>
      <p:sp>
        <p:nvSpPr>
          <p:cNvPr id="17" name="CasellaDiTesto 16"/>
          <p:cNvSpPr txBox="1"/>
          <p:nvPr/>
        </p:nvSpPr>
        <p:spPr>
          <a:xfrm>
            <a:off x="1328654" y="1156790"/>
            <a:ext cx="10636135" cy="646331"/>
          </a:xfrm>
          <a:prstGeom prst="rect">
            <a:avLst/>
          </a:prstGeom>
          <a:noFill/>
        </p:spPr>
        <p:txBody>
          <a:bodyPr wrap="square" rtlCol="0">
            <a:spAutoFit/>
          </a:bodyPr>
          <a:lstStyle/>
          <a:p>
            <a:r>
              <a:rPr lang="it-IT" dirty="0" smtClean="0">
                <a:latin typeface="+mj-lt"/>
                <a:cs typeface="Times New Roman" panose="02020603050405020304" pitchFamily="18" charset="0"/>
              </a:rPr>
              <a:t>Fornire alle popolazioni target strumenti per riconoscere comportamenti a rischio ed aumentare la probabilità di un cambiamento</a:t>
            </a:r>
            <a:endParaRPr lang="it-IT" dirty="0">
              <a:latin typeface="+mj-lt"/>
              <a:cs typeface="Times New Roman" panose="02020603050405020304" pitchFamily="18" charset="0"/>
            </a:endParaRPr>
          </a:p>
        </p:txBody>
      </p:sp>
      <p:pic>
        <p:nvPicPr>
          <p:cNvPr id="18" name="Immagine 17"/>
          <p:cNvPicPr>
            <a:picLocks noChangeAspect="1"/>
          </p:cNvPicPr>
          <p:nvPr/>
        </p:nvPicPr>
        <p:blipFill>
          <a:blip r:embed="rId16"/>
          <a:stretch>
            <a:fillRect/>
          </a:stretch>
        </p:blipFill>
        <p:spPr>
          <a:xfrm>
            <a:off x="51738" y="977847"/>
            <a:ext cx="1328654" cy="1004215"/>
          </a:xfrm>
          <a:prstGeom prst="rect">
            <a:avLst/>
          </a:prstGeom>
        </p:spPr>
      </p:pic>
      <p:sp>
        <p:nvSpPr>
          <p:cNvPr id="19" name="Fumetto 2 18"/>
          <p:cNvSpPr/>
          <p:nvPr/>
        </p:nvSpPr>
        <p:spPr>
          <a:xfrm>
            <a:off x="8784402" y="1547237"/>
            <a:ext cx="2664070" cy="1259850"/>
          </a:xfrm>
          <a:prstGeom prst="wedgeRoundRectCallout">
            <a:avLst>
              <a:gd name="adj1" fmla="val -36675"/>
              <a:gd name="adj2" fmla="val 64594"/>
              <a:gd name="adj3" fmla="val 16667"/>
            </a:avLst>
          </a:prstGeom>
          <a:effectLst>
            <a:glow rad="139700">
              <a:schemeClr val="accent1">
                <a:satMod val="175000"/>
                <a:alpha val="40000"/>
              </a:schemeClr>
            </a:glow>
            <a:outerShdw blurRad="50800" dist="38100" dir="18900000" algn="b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dirty="0" smtClean="0"/>
              <a:t>Il tuo comportamento ti sta esponendo al rischio di…..</a:t>
            </a:r>
            <a:endParaRPr lang="it-IT" sz="1600" dirty="0"/>
          </a:p>
        </p:txBody>
      </p:sp>
      <p:sp>
        <p:nvSpPr>
          <p:cNvPr id="20" name="Fumetto 2 19"/>
          <p:cNvSpPr/>
          <p:nvPr/>
        </p:nvSpPr>
        <p:spPr>
          <a:xfrm>
            <a:off x="9173536" y="3867998"/>
            <a:ext cx="2664070" cy="1259850"/>
          </a:xfrm>
          <a:prstGeom prst="wedgeRoundRectCallout">
            <a:avLst>
              <a:gd name="adj1" fmla="val -37995"/>
              <a:gd name="adj2" fmla="val 70177"/>
              <a:gd name="adj3" fmla="val 16667"/>
            </a:avLst>
          </a:prstGeom>
          <a:effectLst>
            <a:glow rad="1397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dirty="0" smtClean="0"/>
              <a:t>Se vuoi approfondire l’argomento, per te o per una persona che conosci, chiama il…..</a:t>
            </a:r>
            <a:endParaRPr lang="it-IT" sz="1600" dirty="0"/>
          </a:p>
        </p:txBody>
      </p:sp>
      <p:sp>
        <p:nvSpPr>
          <p:cNvPr id="16" name="Fumetto 2 15"/>
          <p:cNvSpPr/>
          <p:nvPr/>
        </p:nvSpPr>
        <p:spPr>
          <a:xfrm>
            <a:off x="6420421" y="2937886"/>
            <a:ext cx="2664070" cy="1259850"/>
          </a:xfrm>
          <a:prstGeom prst="wedgeRoundRectCallout">
            <a:avLst>
              <a:gd name="adj1" fmla="val -36675"/>
              <a:gd name="adj2" fmla="val 64594"/>
              <a:gd name="adj3" fmla="val 16667"/>
            </a:avLst>
          </a:prstGeom>
          <a:effectLst>
            <a:glow rad="139700">
              <a:schemeClr val="accent1">
                <a:satMod val="175000"/>
                <a:alpha val="40000"/>
              </a:schemeClr>
            </a:glow>
            <a:outerShdw blurRad="50800" dist="38100" dir="18900000" algn="b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dirty="0" smtClean="0"/>
              <a:t>Bene continua così il tuo comportamento non ti mette a rischio di sviluppare una dipendenza</a:t>
            </a:r>
            <a:endParaRPr lang="it-IT" sz="1600" dirty="0"/>
          </a:p>
        </p:txBody>
      </p:sp>
    </p:spTree>
    <p:extLst>
      <p:ext uri="{BB962C8B-B14F-4D97-AF65-F5344CB8AC3E}">
        <p14:creationId xmlns:p14="http://schemas.microsoft.com/office/powerpoint/2010/main" val="29522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Graphic spid="9" grpId="0">
        <p:bldAsOne/>
      </p:bldGraphic>
      <p:bldGraphic spid="10" grpId="0">
        <p:bldAsOne/>
      </p:bldGraphic>
      <p:bldP spid="11" grpId="0" animBg="1"/>
      <p:bldP spid="17" grpId="0"/>
      <p:bldP spid="19" grpId="0" animBg="1"/>
      <p:bldP spid="20"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Segnaposto contenuto 13"/>
          <p:cNvGraphicFramePr>
            <a:graphicFrameLocks noGrp="1"/>
          </p:cNvGraphicFramePr>
          <p:nvPr>
            <p:ph idx="1"/>
            <p:extLst>
              <p:ext uri="{D42A27DB-BD31-4B8C-83A1-F6EECF244321}">
                <p14:modId xmlns:p14="http://schemas.microsoft.com/office/powerpoint/2010/main" val="4031620918"/>
              </p:ext>
            </p:extLst>
          </p:nvPr>
        </p:nvGraphicFramePr>
        <p:xfrm>
          <a:off x="710588" y="160338"/>
          <a:ext cx="9057665" cy="4028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magine 3"/>
          <p:cNvPicPr>
            <a:picLocks noChangeAspect="1"/>
          </p:cNvPicPr>
          <p:nvPr/>
        </p:nvPicPr>
        <p:blipFill>
          <a:blip r:embed="rId8"/>
          <a:stretch>
            <a:fillRect/>
          </a:stretch>
        </p:blipFill>
        <p:spPr>
          <a:xfrm>
            <a:off x="9186444" y="4061291"/>
            <a:ext cx="3005556" cy="1662013"/>
          </a:xfrm>
          <a:prstGeom prst="rect">
            <a:avLst/>
          </a:prstGeom>
        </p:spPr>
      </p:pic>
      <p:sp>
        <p:nvSpPr>
          <p:cNvPr id="6" name="Titolo 1"/>
          <p:cNvSpPr txBox="1">
            <a:spLocks/>
          </p:cNvSpPr>
          <p:nvPr/>
        </p:nvSpPr>
        <p:spPr>
          <a:xfrm>
            <a:off x="1" y="5723305"/>
            <a:ext cx="11190154" cy="1134695"/>
          </a:xfrm>
          <a:prstGeom prst="rect">
            <a:avLst/>
          </a:prstGeom>
          <a:solidFill>
            <a:schemeClr val="tx1"/>
          </a:solidFill>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b="1" dirty="0" smtClean="0">
                <a:solidFill>
                  <a:schemeClr val="bg2">
                    <a:lumMod val="60000"/>
                    <a:lumOff val="40000"/>
                  </a:schemeClr>
                </a:solidFill>
              </a:rPr>
              <a:t>l’unità di strada - </a:t>
            </a:r>
            <a:r>
              <a:rPr lang="it-IT" sz="2400" b="1" dirty="0">
                <a:solidFill>
                  <a:schemeClr val="bg2">
                    <a:lumMod val="60000"/>
                    <a:lumOff val="40000"/>
                  </a:schemeClr>
                </a:solidFill>
              </a:rPr>
              <a:t>UN INTERVENTO DI PREVENZIONE SELETTIVA/Indicata </a:t>
            </a:r>
          </a:p>
        </p:txBody>
      </p:sp>
      <p:pic>
        <p:nvPicPr>
          <p:cNvPr id="8" name="Picture 2"/>
          <p:cNvPicPr/>
          <p:nvPr/>
        </p:nvPicPr>
        <p:blipFill>
          <a:blip r:embed="rId9"/>
          <a:stretch/>
        </p:blipFill>
        <p:spPr>
          <a:xfrm>
            <a:off x="8797" y="6515100"/>
            <a:ext cx="1828795" cy="342899"/>
          </a:xfrm>
          <a:prstGeom prst="rect">
            <a:avLst/>
          </a:prstGeom>
          <a:ln>
            <a:noFill/>
          </a:ln>
        </p:spPr>
      </p:pic>
      <p:sp>
        <p:nvSpPr>
          <p:cNvPr id="9" name="AutoShape 2" descr="Cosa Facciamo - FoliasFol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p:cNvPicPr>
            <a:picLocks noChangeAspect="1"/>
          </p:cNvPicPr>
          <p:nvPr/>
        </p:nvPicPr>
        <p:blipFill>
          <a:blip r:embed="rId10"/>
          <a:stretch>
            <a:fillRect/>
          </a:stretch>
        </p:blipFill>
        <p:spPr>
          <a:xfrm>
            <a:off x="11245362" y="6498276"/>
            <a:ext cx="946638" cy="359723"/>
          </a:xfrm>
          <a:prstGeom prst="rect">
            <a:avLst/>
          </a:prstGeom>
        </p:spPr>
      </p:pic>
      <p:sp>
        <p:nvSpPr>
          <p:cNvPr id="12" name="CasellaDiTesto 11"/>
          <p:cNvSpPr txBox="1"/>
          <p:nvPr/>
        </p:nvSpPr>
        <p:spPr>
          <a:xfrm>
            <a:off x="77788" y="4550521"/>
            <a:ext cx="9030869" cy="923330"/>
          </a:xfrm>
          <a:prstGeom prst="rect">
            <a:avLst/>
          </a:prstGeom>
          <a:noFill/>
        </p:spPr>
        <p:txBody>
          <a:bodyPr wrap="square" rtlCol="0">
            <a:spAutoFit/>
          </a:bodyPr>
          <a:lstStyle/>
          <a:p>
            <a:pPr algn="ctr"/>
            <a:r>
              <a:rPr lang="it-IT" b="1" dirty="0"/>
              <a:t>Presenza nei luoghi di aggregazione spontanea </a:t>
            </a:r>
            <a:r>
              <a:rPr lang="it-IT" b="1" dirty="0" smtClean="0"/>
              <a:t>e </a:t>
            </a:r>
            <a:r>
              <a:rPr lang="it-IT" b="1" dirty="0"/>
              <a:t>strutturata come in occasione di eventi di grande richiamo per adolescenti, giovani adulti e adulti nei locali </a:t>
            </a:r>
            <a:r>
              <a:rPr lang="it-IT" b="1" dirty="0" smtClean="0"/>
              <a:t>pubblici</a:t>
            </a:r>
            <a:endParaRPr lang="it-IT" b="1" dirty="0"/>
          </a:p>
        </p:txBody>
      </p:sp>
      <p:pic>
        <p:nvPicPr>
          <p:cNvPr id="5" name="Immagine 4"/>
          <p:cNvPicPr>
            <a:picLocks noChangeAspect="1"/>
          </p:cNvPicPr>
          <p:nvPr/>
        </p:nvPicPr>
        <p:blipFill>
          <a:blip r:embed="rId11"/>
          <a:stretch>
            <a:fillRect/>
          </a:stretch>
        </p:blipFill>
        <p:spPr>
          <a:xfrm>
            <a:off x="11190154" y="5747525"/>
            <a:ext cx="1001845" cy="726529"/>
          </a:xfrm>
          <a:prstGeom prst="rect">
            <a:avLst/>
          </a:prstGeom>
        </p:spPr>
      </p:pic>
    </p:spTree>
    <p:extLst>
      <p:ext uri="{BB962C8B-B14F-4D97-AF65-F5344CB8AC3E}">
        <p14:creationId xmlns:p14="http://schemas.microsoft.com/office/powerpoint/2010/main" val="268679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2" grpId="0"/>
    </p:bldLst>
  </p:timing>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1183</TotalTime>
  <Words>1053</Words>
  <Application>Microsoft Office PowerPoint</Application>
  <PresentationFormat>Widescreen</PresentationFormat>
  <Paragraphs>112</Paragraphs>
  <Slides>20</Slides>
  <Notes>1</Notes>
  <HiddenSlides>0</HiddenSlides>
  <MMClips>1</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20</vt:i4>
      </vt:variant>
    </vt:vector>
  </HeadingPairs>
  <TitlesOfParts>
    <vt:vector size="34" baseType="lpstr">
      <vt:lpstr>Arial</vt:lpstr>
      <vt:lpstr>Calibri</vt:lpstr>
      <vt:lpstr>Calibri Light</vt:lpstr>
      <vt:lpstr>Century Gothic</vt:lpstr>
      <vt:lpstr>Futura Book</vt:lpstr>
      <vt:lpstr>Ink Free</vt:lpstr>
      <vt:lpstr>MV Boli</vt:lpstr>
      <vt:lpstr>Tahoma</vt:lpstr>
      <vt:lpstr>Times New Roman</vt:lpstr>
      <vt:lpstr>Trivia Sans Book</vt:lpstr>
      <vt:lpstr>Verdana-Bold</vt:lpstr>
      <vt:lpstr>Wingdings 3</vt:lpstr>
      <vt:lpstr>Sezione</vt:lpstr>
      <vt:lpstr>Tema di Office</vt:lpstr>
      <vt:lpstr>Presentazione standard di PowerPoint</vt:lpstr>
      <vt:lpstr>Una cattiva notizia…..</vt:lpstr>
      <vt:lpstr>Presentazione standard di PowerPoint</vt:lpstr>
      <vt:lpstr>DALLA PREVENZIONE ALLA PROMOZIONE DELLA SALUTE</vt:lpstr>
      <vt:lpstr>I livelli di prevenzione DECLINATI nel pp4</vt:lpstr>
      <vt:lpstr>l’informazione sul consumo di alcol in gravidanza - Un intervento di prevenzione universale</vt:lpstr>
      <vt:lpstr>Presentazione standard di PowerPoint</vt:lpstr>
      <vt:lpstr>SCREENING SUI COMPORTAMENTI DA DIPENDENZA - UN INTERVENTO DI PREVENZIONE UNIVERSALE/SELETTIVA</vt:lpstr>
      <vt:lpstr>Presentazione standard di PowerPoint</vt:lpstr>
      <vt:lpstr>Presentazione standard di PowerPoint</vt:lpstr>
      <vt:lpstr>Presentazione standard di PowerPoint</vt:lpstr>
      <vt:lpstr>Presentazione standard di PowerPoint</vt:lpstr>
      <vt:lpstr>Presentazione standard di PowerPoint</vt:lpstr>
      <vt:lpstr>UTENZA DEI SERVIZI PER LE DIPENDENZE DEL LAZIO NEL 2022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AZIEND SANITARIA LOCALE - RIETI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DANIELA FIORENTINO</dc:creator>
  <cp:lastModifiedBy>Luisa Di Loreto</cp:lastModifiedBy>
  <cp:revision>101</cp:revision>
  <dcterms:created xsi:type="dcterms:W3CDTF">2023-05-17T13:25:26Z</dcterms:created>
  <dcterms:modified xsi:type="dcterms:W3CDTF">2023-06-21T08:46:14Z</dcterms:modified>
</cp:coreProperties>
</file>